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5" r:id="rId2"/>
  </p:sldMasterIdLst>
  <p:notesMasterIdLst>
    <p:notesMasterId r:id="rId10"/>
  </p:notesMasterIdLst>
  <p:sldIdLst>
    <p:sldId id="151634" r:id="rId3"/>
    <p:sldId id="151632" r:id="rId4"/>
    <p:sldId id="152249" r:id="rId5"/>
    <p:sldId id="151992" r:id="rId6"/>
    <p:sldId id="152089" r:id="rId7"/>
    <p:sldId id="151481" r:id="rId8"/>
    <p:sldId id="15225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42"/>
    <p:restoredTop sz="84380"/>
  </p:normalViewPr>
  <p:slideViewPr>
    <p:cSldViewPr snapToGrid="0">
      <p:cViewPr>
        <p:scale>
          <a:sx n="76" d="100"/>
          <a:sy n="76" d="100"/>
        </p:scale>
        <p:origin x="206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921BB-6B3E-D048-8A97-28F741D9C7B5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35471-C630-1941-AE35-F09BDE788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52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42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46EFB-6783-4C5D-9C72-F97E32F32D67}" type="slidenum"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42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71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E637F-020F-754E-B36D-4CA088D56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5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42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46EFB-6783-4C5D-9C72-F97E32F32D67}" type="slidenum"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42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4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4119"/>
            <a:ext cx="12192000" cy="986048"/>
          </a:xfrm>
        </p:spPr>
        <p:txBody>
          <a:bodyPr>
            <a:normAutofit/>
          </a:bodyPr>
          <a:lstStyle>
            <a:lvl1pPr>
              <a:defRPr lang="en-US" sz="36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12192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5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0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52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9E73C-DB8E-4B54-88B7-19D6CE85A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/>
          <a:lstStyle/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14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4201"/>
            <a:ext cx="105156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629213"/>
            <a:ext cx="10515600" cy="1328928"/>
          </a:xfrm>
        </p:spPr>
        <p:txBody>
          <a:bodyPr/>
          <a:lstStyle>
            <a:lvl1pPr>
              <a:defRPr>
                <a:solidFill>
                  <a:srgbClr val="1273B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ED9D-6607-8E40-9780-C0C1BB4FC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• Black over Blue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/>
          <a:lstStyle/>
          <a:p>
            <a:fld id="{44ED48A0-730A-AA42-8E2D-D3AB773EEC68}" type="slidenum">
              <a:rPr>
                <a:solidFill>
                  <a:srgbClr val="4F81BD"/>
                </a:solidFill>
                <a:latin typeface="Calibri"/>
              </a:rPr>
              <a:pPr/>
              <a:t>‹#›</a:t>
            </a:fld>
            <a:endParaRPr>
              <a:solidFill>
                <a:srgbClr val="4F81BD"/>
              </a:solidFill>
              <a:latin typeface="Calibri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14400" y="1960217"/>
            <a:ext cx="10363200" cy="1470025"/>
          </a:xfrm>
        </p:spPr>
        <p:txBody>
          <a:bodyPr anchor="b"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14400" y="3580487"/>
            <a:ext cx="10363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70C0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677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• White over Blue on Blue">
    <p:bg>
      <p:bgPr>
        <a:solidFill>
          <a:srgbClr val="008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/>
          <a:lstStyle/>
          <a:p>
            <a:fld id="{44ED48A0-730A-AA42-8E2D-D3AB773EEC68}" type="slidenum">
              <a:rPr lang="en-US" smtClean="0">
                <a:solidFill>
                  <a:srgbClr val="4F81BD"/>
                </a:solidFill>
              </a:rPr>
              <a:pPr/>
              <a:t>‹#›</a:t>
            </a:fld>
            <a:endParaRPr lang="en-US">
              <a:solidFill>
                <a:srgbClr val="4F81BD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14400" y="1960217"/>
            <a:ext cx="10363200" cy="147002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14400" y="3580487"/>
            <a:ext cx="10363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47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96" y="294516"/>
            <a:ext cx="10972800" cy="612000"/>
          </a:xfr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lang="en-US" sz="2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B784035-2E2E-49CC-A981-BFBF78FB5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5496" y="6487356"/>
            <a:ext cx="636504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fld id="{44ED48A0-730A-AA42-8E2D-D3AB773EEC68}" type="slidenum">
              <a:rPr lang="en-US" smtClean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85E9EB-D0C0-9945-AE9F-B762D9705B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2696" y="906516"/>
            <a:ext cx="10972800" cy="5569024"/>
          </a:xfrm>
        </p:spPr>
        <p:txBody>
          <a:bodyPr>
            <a:noAutofit/>
          </a:bodyPr>
          <a:lstStyle>
            <a:lvl1pPr marL="342882" indent="-342882">
              <a:buFont typeface="Wingdings" pitchFamily="2" charset="2"/>
              <a:buChar char="§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 marL="1142942" indent="-228589">
              <a:buFont typeface="Wingdings" pitchFamily="2" charset="2"/>
              <a:buChar char="§"/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4839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|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6888" y="2124201"/>
            <a:ext cx="11695112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  <a:lvl3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3pPr>
            <a:lvl4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4pPr>
            <a:lvl5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5E3C3A-761D-FF49-9775-06FB4139C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86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| Title &amp; 62.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 hasCustomPrompt="1"/>
          </p:nvPr>
        </p:nvSpPr>
        <p:spPr>
          <a:xfrm>
            <a:off x="4572000" y="2124201"/>
            <a:ext cx="7620000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</a:lstStyle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5DA4-5136-EB41-BFC7-7A5865036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61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| Title &amp;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 hasCustomPrompt="1"/>
          </p:nvPr>
        </p:nvSpPr>
        <p:spPr>
          <a:xfrm>
            <a:off x="6096000" y="2124201"/>
            <a:ext cx="6096000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</a:lstStyle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DA4D5-2025-4446-AE3F-301F7EB8A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420741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457189"/>
            <a:fld id="{BEFD39F0-A1F2-A843-8A57-80C8D2B5E7E0}" type="slidenum">
              <a:rPr lang="en-US" smtClean="0"/>
              <a:pPr defTabSz="45718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4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Banner | Ti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3"/>
            <a:ext cx="10515600" cy="67143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32CD4A-F2B1-6A46-9367-2C844440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681"/>
            <a:ext cx="10515600" cy="4351339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91B5D73-D19C-0C4F-AF02-13392D76E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49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p Banner | Ti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5"/>
            <a:ext cx="10515600" cy="671439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881779"/>
            <a:ext cx="12192000" cy="5562564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449C6B-D977-324E-8A08-7B87B9C73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79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80400" y="6400800"/>
            <a:ext cx="3911600" cy="4572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874000" y="6400800"/>
            <a:ext cx="3454400" cy="4572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572252" y="6400800"/>
            <a:ext cx="3638549" cy="457200"/>
          </a:xfrm>
          <a:prstGeom prst="rect">
            <a:avLst/>
          </a:prstGeom>
          <a:solidFill>
            <a:srgbClr val="A3A46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0" y="0"/>
            <a:ext cx="4673600" cy="762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1016000" y="0"/>
            <a:ext cx="4064000" cy="762000"/>
          </a:xfrm>
          <a:prstGeom prst="rect">
            <a:avLst/>
          </a:prstGeom>
          <a:gradFill rotWithShape="0">
            <a:gsLst>
              <a:gs pos="0">
                <a:srgbClr val="A3A46A"/>
              </a:gs>
              <a:gs pos="100000">
                <a:srgbClr val="A3A46A">
                  <a:gamma/>
                  <a:tint val="3176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9" name="Rectangle 40"/>
          <p:cNvSpPr>
            <a:spLocks noChangeArrowheads="1"/>
          </p:cNvSpPr>
          <p:nvPr/>
        </p:nvSpPr>
        <p:spPr bwMode="auto">
          <a:xfrm>
            <a:off x="0" y="6324600"/>
            <a:ext cx="12192000" cy="762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0" y="762000"/>
            <a:ext cx="12192000" cy="762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11" name="Rectangle 42"/>
          <p:cNvSpPr>
            <a:spLocks noChangeArrowheads="1"/>
          </p:cNvSpPr>
          <p:nvPr/>
        </p:nvSpPr>
        <p:spPr bwMode="auto">
          <a:xfrm>
            <a:off x="3860800" y="0"/>
            <a:ext cx="1625600" cy="762000"/>
          </a:xfrm>
          <a:prstGeom prst="rect">
            <a:avLst/>
          </a:prstGeom>
          <a:solidFill>
            <a:srgbClr val="A3A46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2400">
              <a:solidFill>
                <a:schemeClr val="bg2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12" name="Picture 0" descr="YLH_1_To Ivy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409977"/>
            <a:ext cx="3023659" cy="4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7969251" y="6400800"/>
            <a:ext cx="3454400" cy="4572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pic>
        <p:nvPicPr>
          <p:cNvPr id="24" name="Picture 16" descr="http://www.inmediahk.net/files/column_images/450px-Logo_of_Hong_Kong_Housing_Authority.jpg?128271946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1240" y="72841"/>
            <a:ext cx="845549" cy="634163"/>
          </a:xfrm>
          <a:prstGeom prst="rect">
            <a:avLst/>
          </a:prstGeom>
          <a:noFill/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0"/>
          </p:nvPr>
        </p:nvSpPr>
        <p:spPr>
          <a:xfrm>
            <a:off x="11379200" y="6492876"/>
            <a:ext cx="812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>
              <a:defRPr sz="1200" b="0" i="0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Arial Black" pitchFamily="34" charset="0"/>
              </a:defRPr>
            </a:lvl1pPr>
          </a:lstStyle>
          <a:p>
            <a:fld id="{92DD9991-BD69-49C9-9906-73549B86A0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1692" y="6439137"/>
            <a:ext cx="1886677" cy="3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90520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245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4201"/>
            <a:ext cx="105156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629213"/>
            <a:ext cx="10515600" cy="13289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273B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58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|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6888" y="2124201"/>
            <a:ext cx="11695112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  <a:lvl3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3pPr>
            <a:lvl4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4pPr>
            <a:lvl5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23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| Title &amp; 62.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 hasCustomPrompt="1"/>
          </p:nvPr>
        </p:nvSpPr>
        <p:spPr>
          <a:xfrm>
            <a:off x="4572000" y="2124201"/>
            <a:ext cx="7620000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</a:lstStyle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30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or Block | Title &amp;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 hasCustomPrompt="1"/>
          </p:nvPr>
        </p:nvSpPr>
        <p:spPr>
          <a:xfrm>
            <a:off x="6096000" y="2124201"/>
            <a:ext cx="6096000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</a:lstStyle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5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Banner | Ti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3"/>
            <a:ext cx="10515600" cy="6714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32CD4A-F2B1-6A46-9367-2C844440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681"/>
            <a:ext cx="10515600" cy="4351339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336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 Banner | Ti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5"/>
            <a:ext cx="10515600" cy="6714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881779"/>
            <a:ext cx="12192000" cy="5562564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pPr algn="ctr" defTabSz="914377">
              <a:defRPr/>
            </a:pPr>
            <a:fld id="{94E3ABCB-E623-5641-88A2-6DD0439E54E9}" type="slidenum">
              <a:rPr lang="en-US" sz="1200" smtClean="0">
                <a:solidFill>
                  <a:srgbClr val="000000">
                    <a:tint val="75000"/>
                  </a:srgbClr>
                </a:solidFill>
                <a:latin typeface="Helvetica Neue" charset="0"/>
              </a:rPr>
              <a:pPr algn="ctr" defTabSz="914377">
                <a:defRPr/>
              </a:pPr>
              <a:t>‹#›</a:t>
            </a:fld>
            <a:endParaRPr lang="en-US" sz="1200">
              <a:solidFill>
                <a:srgbClr val="000000">
                  <a:tint val="75000"/>
                </a:srgbClr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22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33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1-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485"/>
            <a:ext cx="10515600" cy="5039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663703"/>
            <a:ext cx="10515600" cy="6671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20388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sältö ja kuv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10" y="530440"/>
            <a:ext cx="4763497" cy="791907"/>
          </a:xfrm>
        </p:spPr>
        <p:txBody>
          <a:bodyPr/>
          <a:lstStyle>
            <a:lvl1pPr>
              <a:defRPr sz="4000">
                <a:solidFill>
                  <a:srgbClr val="5A5A5A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B05F3BF9-AE10-4716-9C2C-18C8107A80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6438" y="1389063"/>
            <a:ext cx="4764087" cy="514350"/>
          </a:xfrm>
        </p:spPr>
        <p:txBody>
          <a:bodyPr/>
          <a:lstStyle>
            <a:lvl1pPr marL="0" indent="0">
              <a:buNone/>
              <a:defRPr i="1">
                <a:solidFill>
                  <a:schemeClr val="accent6"/>
                </a:solidFill>
              </a:defRPr>
            </a:lvl1pPr>
            <a:lvl2pPr marL="609585" indent="0">
              <a:buNone/>
              <a:defRPr i="1">
                <a:solidFill>
                  <a:schemeClr val="accent6"/>
                </a:solidFill>
              </a:defRPr>
            </a:lvl2pPr>
            <a:lvl3pPr marL="1219170" indent="0">
              <a:buNone/>
              <a:defRPr i="1">
                <a:solidFill>
                  <a:schemeClr val="accent6"/>
                </a:solidFill>
              </a:defRPr>
            </a:lvl3pPr>
            <a:lvl4pPr marL="1828755" indent="0">
              <a:buNone/>
              <a:defRPr i="1">
                <a:solidFill>
                  <a:schemeClr val="accent6"/>
                </a:solidFill>
              </a:defRPr>
            </a:lvl4pPr>
            <a:lvl5pPr marL="2438339" indent="0">
              <a:buNone/>
              <a:defRPr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608" y="2119521"/>
            <a:ext cx="4763499" cy="3991073"/>
          </a:xfrm>
        </p:spPr>
        <p:txBody>
          <a:bodyPr/>
          <a:lstStyle>
            <a:lvl1pPr marL="228594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aseline="0"/>
            </a:lvl1pPr>
            <a:lvl2pPr marL="838179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200" baseline="0"/>
            </a:lvl2pPr>
            <a:lvl3pPr marL="1447764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000" baseline="0"/>
            </a:lvl3pPr>
            <a:lvl4pPr marL="2057349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 baseline="0"/>
            </a:lvl4pPr>
            <a:lvl5pPr marL="2666933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fi-FI" dirty="0"/>
              <a:t>Muokkaa tekstin perustyylejä
toinen taso
kolmas taso
neljäs taso
viides taso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091434" y="0"/>
            <a:ext cx="6100567" cy="68580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06633DB-5C09-5344-86D2-8601BB4F08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620FE68-86EA-4C49-A040-545AD8ABDD68}" type="datetime1">
              <a:rPr lang="fi-FI" smtClean="0"/>
              <a:t>5.12.2022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3379BC0-E52B-4819-8212-7B9F1956074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sältö ja ku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09" y="530441"/>
            <a:ext cx="6201073" cy="748580"/>
          </a:xfrm>
        </p:spPr>
        <p:txBody>
          <a:bodyPr/>
          <a:lstStyle>
            <a:lvl1pPr>
              <a:defRPr sz="4000">
                <a:solidFill>
                  <a:srgbClr val="5A5A5A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608" y="2119523"/>
            <a:ext cx="6201075" cy="3991072"/>
          </a:xfrm>
        </p:spPr>
        <p:txBody>
          <a:bodyPr/>
          <a:lstStyle>
            <a:lvl1pPr marL="228594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838179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200"/>
            </a:lvl2pPr>
            <a:lvl3pPr marL="1447764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3pPr>
            <a:lvl4pPr marL="2057349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4pPr>
            <a:lvl5pPr marL="2666933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fi-FI"/>
              <a:t>Muokkaa tekstin perustyylejä
toinen taso
kolmas taso
neljäs taso
viides taso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513781" y="0"/>
            <a:ext cx="4678220" cy="68580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31291EC-8538-9A49-8625-2FAA687AEB2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915CE1-3223-4A02-B664-DD1B55AF2653}" type="datetime1">
              <a:rPr lang="fi-FI" smtClean="0"/>
              <a:t>5.12.2022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9F7D4D8-05B7-437D-8EA5-1F0E55302C9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CD81CF61-FDCD-4887-8E47-9D1A4E8FF2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6438" y="1389063"/>
            <a:ext cx="6201073" cy="514350"/>
          </a:xfrm>
        </p:spPr>
        <p:txBody>
          <a:bodyPr/>
          <a:lstStyle>
            <a:lvl1pPr marL="0" indent="0">
              <a:buNone/>
              <a:defRPr i="1">
                <a:solidFill>
                  <a:schemeClr val="accent6"/>
                </a:solidFill>
              </a:defRPr>
            </a:lvl1pPr>
            <a:lvl2pPr marL="609585" indent="0">
              <a:buNone/>
              <a:defRPr i="1">
                <a:solidFill>
                  <a:schemeClr val="accent6"/>
                </a:solidFill>
              </a:defRPr>
            </a:lvl2pPr>
            <a:lvl3pPr marL="1219170" indent="0">
              <a:buNone/>
              <a:defRPr i="1">
                <a:solidFill>
                  <a:schemeClr val="accent6"/>
                </a:solidFill>
              </a:defRPr>
            </a:lvl3pPr>
            <a:lvl4pPr marL="1828755" indent="0">
              <a:buNone/>
              <a:defRPr i="1">
                <a:solidFill>
                  <a:schemeClr val="accent6"/>
                </a:solidFill>
              </a:defRPr>
            </a:lvl4pPr>
            <a:lvl5pPr marL="2438339" indent="0">
              <a:buNone/>
              <a:defRPr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fi-FI"/>
              <a:t>Muokkaa tekstin perustyylejä
toinen taso
kolmas taso
neljäs taso
viides taso</a:t>
            </a:r>
          </a:p>
        </p:txBody>
      </p:sp>
    </p:spTree>
    <p:extLst>
      <p:ext uri="{BB962C8B-B14F-4D97-AF65-F5344CB8AC3E}">
        <p14:creationId xmlns:p14="http://schemas.microsoft.com/office/powerpoint/2010/main" val="406370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hjä logo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71049C4-8837-F641-B9EC-24695586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D1695AB0-627B-4625-A195-0874602E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819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/>
              <a:t>12/5/22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870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4119"/>
            <a:ext cx="12192000" cy="986048"/>
          </a:xfrm>
        </p:spPr>
        <p:txBody>
          <a:bodyPr>
            <a:normAutofit/>
          </a:bodyPr>
          <a:lstStyle>
            <a:lvl1pPr>
              <a:defRPr lang="en-US" sz="36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12192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1254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420741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457189"/>
            <a:fld id="{BEFD39F0-A1F2-A843-8A57-80C8D2B5E7E0}" type="slidenum">
              <a:rPr lang="en-US" smtClean="0"/>
              <a:pPr defTabSz="457189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0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42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92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58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833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80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43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979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5321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6053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1976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9E73C-DB8E-4B54-88B7-19D6CE85A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/>
          <a:lstStyle/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184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4201"/>
            <a:ext cx="105156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629213"/>
            <a:ext cx="10515600" cy="1328928"/>
          </a:xfrm>
        </p:spPr>
        <p:txBody>
          <a:bodyPr/>
          <a:lstStyle>
            <a:lvl1pPr>
              <a:defRPr>
                <a:solidFill>
                  <a:srgbClr val="1273B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ED9D-6607-8E40-9780-C0C1BB4FC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• Black over Blue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/>
          <a:lstStyle/>
          <a:p>
            <a:fld id="{44ED48A0-730A-AA42-8E2D-D3AB773EEC68}" type="slidenum">
              <a:rPr>
                <a:solidFill>
                  <a:srgbClr val="4F81BD"/>
                </a:solidFill>
                <a:latin typeface="Calibri"/>
              </a:rPr>
              <a:pPr/>
              <a:t>‹#›</a:t>
            </a:fld>
            <a:endParaRPr>
              <a:solidFill>
                <a:srgbClr val="4F81BD"/>
              </a:solidFill>
              <a:latin typeface="Calibri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14400" y="1960217"/>
            <a:ext cx="10363200" cy="1470025"/>
          </a:xfrm>
        </p:spPr>
        <p:txBody>
          <a:bodyPr anchor="b"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14400" y="3580487"/>
            <a:ext cx="10363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70C0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7209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• White over Blue on Blue">
    <p:bg>
      <p:bgPr>
        <a:solidFill>
          <a:srgbClr val="008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/>
          <a:lstStyle/>
          <a:p>
            <a:fld id="{44ED48A0-730A-AA42-8E2D-D3AB773EEC68}" type="slidenum">
              <a:rPr lang="en-US" smtClean="0">
                <a:solidFill>
                  <a:srgbClr val="4F81BD"/>
                </a:solidFill>
              </a:rPr>
              <a:pPr/>
              <a:t>‹#›</a:t>
            </a:fld>
            <a:endParaRPr lang="en-US">
              <a:solidFill>
                <a:srgbClr val="4F81BD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14400" y="1960217"/>
            <a:ext cx="10363200" cy="1470025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14400" y="3580487"/>
            <a:ext cx="10363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226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8456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96" y="294516"/>
            <a:ext cx="10972800" cy="612000"/>
          </a:xfr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lang="en-US" sz="2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B784035-2E2E-49CC-A981-BFBF78FB5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5496" y="6487356"/>
            <a:ext cx="636504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fld id="{44ED48A0-730A-AA42-8E2D-D3AB773EEC68}" type="slidenum">
              <a:rPr lang="en-US" smtClean="0">
                <a:solidFill>
                  <a:srgbClr val="4F81BD"/>
                </a:solidFill>
              </a:rPr>
              <a:pPr/>
              <a:t>‹#›</a:t>
            </a:fld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85E9EB-D0C0-9945-AE9F-B762D9705B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2696" y="906516"/>
            <a:ext cx="10972800" cy="5569024"/>
          </a:xfrm>
        </p:spPr>
        <p:txBody>
          <a:bodyPr>
            <a:noAutofit/>
          </a:bodyPr>
          <a:lstStyle>
            <a:lvl1pPr marL="342882" indent="-342882">
              <a:buFont typeface="Wingdings" pitchFamily="2" charset="2"/>
              <a:buChar char="§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 marL="1142942" indent="-228589">
              <a:buFont typeface="Wingdings" pitchFamily="2" charset="2"/>
              <a:buChar char="§"/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5465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|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6888" y="2124201"/>
            <a:ext cx="11695112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  <a:lvl3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3pPr>
            <a:lvl4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4pPr>
            <a:lvl5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5E3C3A-761D-FF49-9775-06FB4139C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495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| Title &amp; 62.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 hasCustomPrompt="1"/>
          </p:nvPr>
        </p:nvSpPr>
        <p:spPr>
          <a:xfrm>
            <a:off x="4572000" y="2124201"/>
            <a:ext cx="7620000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</a:lstStyle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25DA4-5136-EB41-BFC7-7A5865036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565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| Title &amp;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 hasCustomPrompt="1"/>
          </p:nvPr>
        </p:nvSpPr>
        <p:spPr>
          <a:xfrm>
            <a:off x="6096000" y="2124201"/>
            <a:ext cx="6096000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</a:lstStyle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DA4D5-2025-4446-AE3F-301F7EB8A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81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Banner | Ti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3"/>
            <a:ext cx="10515600" cy="67143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32CD4A-F2B1-6A46-9367-2C844440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681"/>
            <a:ext cx="10515600" cy="4351339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91B5D73-D19C-0C4F-AF02-13392D76E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646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p Banner | Ti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5"/>
            <a:ext cx="10515600" cy="671439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881779"/>
            <a:ext cx="12192000" cy="5562564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449C6B-D977-324E-8A08-7B87B9C73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9627" y="6537064"/>
            <a:ext cx="556260" cy="300513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876CE2F3-0DE5-B741-B1C9-896C3229E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475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80400" y="6400800"/>
            <a:ext cx="3911600" cy="4572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874000" y="6400800"/>
            <a:ext cx="3454400" cy="4572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572252" y="6400800"/>
            <a:ext cx="3638549" cy="457200"/>
          </a:xfrm>
          <a:prstGeom prst="rect">
            <a:avLst/>
          </a:prstGeom>
          <a:solidFill>
            <a:srgbClr val="A3A46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0" y="0"/>
            <a:ext cx="4673600" cy="762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1016000" y="0"/>
            <a:ext cx="4064000" cy="762000"/>
          </a:xfrm>
          <a:prstGeom prst="rect">
            <a:avLst/>
          </a:prstGeom>
          <a:gradFill rotWithShape="0">
            <a:gsLst>
              <a:gs pos="0">
                <a:srgbClr val="A3A46A"/>
              </a:gs>
              <a:gs pos="100000">
                <a:srgbClr val="A3A46A">
                  <a:gamma/>
                  <a:tint val="3176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9" name="Rectangle 40"/>
          <p:cNvSpPr>
            <a:spLocks noChangeArrowheads="1"/>
          </p:cNvSpPr>
          <p:nvPr/>
        </p:nvSpPr>
        <p:spPr bwMode="auto">
          <a:xfrm>
            <a:off x="0" y="6324600"/>
            <a:ext cx="12192000" cy="762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0" y="762000"/>
            <a:ext cx="12192000" cy="762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11" name="Rectangle 42"/>
          <p:cNvSpPr>
            <a:spLocks noChangeArrowheads="1"/>
          </p:cNvSpPr>
          <p:nvPr/>
        </p:nvSpPr>
        <p:spPr bwMode="auto">
          <a:xfrm>
            <a:off x="3860800" y="0"/>
            <a:ext cx="1625600" cy="762000"/>
          </a:xfrm>
          <a:prstGeom prst="rect">
            <a:avLst/>
          </a:prstGeom>
          <a:solidFill>
            <a:srgbClr val="A3A46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2400">
              <a:solidFill>
                <a:schemeClr val="bg2"/>
              </a:solidFill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12" name="Picture 0" descr="YLH_1_To Ivy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409977"/>
            <a:ext cx="3023659" cy="4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7969251" y="6400800"/>
            <a:ext cx="3454400" cy="4572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ea typeface="新細明體" pitchFamily="18" charset="-120"/>
            </a:endParaRPr>
          </a:p>
        </p:txBody>
      </p:sp>
      <p:pic>
        <p:nvPicPr>
          <p:cNvPr id="24" name="Picture 16" descr="http://www.inmediahk.net/files/column_images/450px-Logo_of_Hong_Kong_Housing_Authority.jpg?128271946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1240" y="72841"/>
            <a:ext cx="845549" cy="634163"/>
          </a:xfrm>
          <a:prstGeom prst="rect">
            <a:avLst/>
          </a:prstGeom>
          <a:noFill/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0"/>
          </p:nvPr>
        </p:nvSpPr>
        <p:spPr>
          <a:xfrm>
            <a:off x="11379200" y="6492876"/>
            <a:ext cx="812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>
              <a:defRPr sz="1200" b="0" i="0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Arial Black" pitchFamily="34" charset="0"/>
              </a:defRPr>
            </a:lvl1pPr>
          </a:lstStyle>
          <a:p>
            <a:fld id="{92DD9991-BD69-49C9-9906-73549B86A0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1692" y="6439137"/>
            <a:ext cx="1886677" cy="3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0920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5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4201"/>
            <a:ext cx="105156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629213"/>
            <a:ext cx="10515600" cy="13289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273B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75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|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6888" y="2124201"/>
            <a:ext cx="11695112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  <a:lvl3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3pPr>
            <a:lvl4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4pPr>
            <a:lvl5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2424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| Title &amp; 62.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 hasCustomPrompt="1"/>
          </p:nvPr>
        </p:nvSpPr>
        <p:spPr>
          <a:xfrm>
            <a:off x="4572000" y="2124201"/>
            <a:ext cx="7620000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</a:lstStyle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856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or Block | Title &amp;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629213"/>
            <a:ext cx="1135221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-531812" y="606195"/>
            <a:ext cx="1371600" cy="1371600"/>
          </a:xfrm>
          <a:prstGeom prst="hexagon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 hasCustomPrompt="1"/>
          </p:nvPr>
        </p:nvSpPr>
        <p:spPr>
          <a:xfrm>
            <a:off x="6096000" y="2124201"/>
            <a:ext cx="6096000" cy="435133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>
              <a:defRPr>
                <a:solidFill>
                  <a:schemeClr val="tx2"/>
                </a:solidFill>
                <a:latin typeface="Helvetica Neue"/>
                <a:cs typeface="Helvetica Neue"/>
              </a:defRPr>
            </a:lvl2pPr>
          </a:lstStyle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B7251D"/>
                </a:solidFill>
              </a:rPr>
              <a:t>Major</a:t>
            </a:r>
          </a:p>
          <a:p>
            <a:pPr lvl="1"/>
            <a:r>
              <a:rPr lang="en-US" dirty="0"/>
              <a:t>Minor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245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Banner | Ti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3"/>
            <a:ext cx="10515600" cy="6714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32CD4A-F2B1-6A46-9367-2C844440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681"/>
            <a:ext cx="10515600" cy="4351339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fld id="{94E3ABCB-E623-5641-88A2-6DD0439E54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080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 Banner | Ti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5"/>
            <a:ext cx="10515600" cy="67143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881779"/>
            <a:ext cx="12192000" cy="5562564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200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17426" y="6546703"/>
            <a:ext cx="557151" cy="305327"/>
          </a:xfrm>
          <a:prstGeom prst="rect">
            <a:avLst/>
          </a:prstGeom>
        </p:spPr>
        <p:txBody>
          <a:bodyPr/>
          <a:lstStyle/>
          <a:p>
            <a:pPr algn="ctr" defTabSz="914377">
              <a:defRPr/>
            </a:pPr>
            <a:fld id="{94E3ABCB-E623-5641-88A2-6DD0439E54E9}" type="slidenum">
              <a:rPr lang="en-US" sz="1200" smtClean="0">
                <a:solidFill>
                  <a:srgbClr val="000000">
                    <a:tint val="75000"/>
                  </a:srgbClr>
                </a:solidFill>
                <a:latin typeface="Helvetica Neue" charset="0"/>
              </a:rPr>
              <a:pPr algn="ctr" defTabSz="914377">
                <a:defRPr/>
              </a:pPr>
              <a:t>‹#›</a:t>
            </a:fld>
            <a:endParaRPr lang="en-US" sz="1200">
              <a:solidFill>
                <a:srgbClr val="000000">
                  <a:tint val="75000"/>
                </a:srgbClr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098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1-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485"/>
            <a:ext cx="10515600" cy="5039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663703"/>
            <a:ext cx="10515600" cy="6671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5653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sältö ja kuv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10" y="530440"/>
            <a:ext cx="4763497" cy="791907"/>
          </a:xfrm>
        </p:spPr>
        <p:txBody>
          <a:bodyPr/>
          <a:lstStyle>
            <a:lvl1pPr>
              <a:defRPr sz="4000">
                <a:solidFill>
                  <a:srgbClr val="5A5A5A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B05F3BF9-AE10-4716-9C2C-18C8107A80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6438" y="1389063"/>
            <a:ext cx="4764087" cy="514350"/>
          </a:xfrm>
        </p:spPr>
        <p:txBody>
          <a:bodyPr/>
          <a:lstStyle>
            <a:lvl1pPr marL="0" indent="0">
              <a:buNone/>
              <a:defRPr i="1">
                <a:solidFill>
                  <a:schemeClr val="accent6"/>
                </a:solidFill>
              </a:defRPr>
            </a:lvl1pPr>
            <a:lvl2pPr marL="609585" indent="0">
              <a:buNone/>
              <a:defRPr i="1">
                <a:solidFill>
                  <a:schemeClr val="accent6"/>
                </a:solidFill>
              </a:defRPr>
            </a:lvl2pPr>
            <a:lvl3pPr marL="1219170" indent="0">
              <a:buNone/>
              <a:defRPr i="1">
                <a:solidFill>
                  <a:schemeClr val="accent6"/>
                </a:solidFill>
              </a:defRPr>
            </a:lvl3pPr>
            <a:lvl4pPr marL="1828755" indent="0">
              <a:buNone/>
              <a:defRPr i="1">
                <a:solidFill>
                  <a:schemeClr val="accent6"/>
                </a:solidFill>
              </a:defRPr>
            </a:lvl4pPr>
            <a:lvl5pPr marL="2438339" indent="0">
              <a:buNone/>
              <a:defRPr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608" y="2119521"/>
            <a:ext cx="4763499" cy="3991073"/>
          </a:xfrm>
        </p:spPr>
        <p:txBody>
          <a:bodyPr/>
          <a:lstStyle>
            <a:lvl1pPr marL="228594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 baseline="0"/>
            </a:lvl1pPr>
            <a:lvl2pPr marL="838179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200" baseline="0"/>
            </a:lvl2pPr>
            <a:lvl3pPr marL="1447764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000" baseline="0"/>
            </a:lvl3pPr>
            <a:lvl4pPr marL="2057349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 baseline="0"/>
            </a:lvl4pPr>
            <a:lvl5pPr marL="2666933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fi-FI" dirty="0"/>
              <a:t>Muokkaa tekstin perustyylejä
toinen taso
kolmas taso
neljäs taso
viides taso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091434" y="0"/>
            <a:ext cx="6100567" cy="68580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06633DB-5C09-5344-86D2-8601BB4F08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620FE68-86EA-4C49-A040-545AD8ABDD68}" type="datetime1">
              <a:rPr lang="fi-FI" smtClean="0"/>
              <a:t>5.12.2022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3379BC0-E52B-4819-8212-7B9F1956074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18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sältö ja ku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09" y="530441"/>
            <a:ext cx="6201073" cy="748580"/>
          </a:xfrm>
        </p:spPr>
        <p:txBody>
          <a:bodyPr/>
          <a:lstStyle>
            <a:lvl1pPr>
              <a:defRPr sz="4000">
                <a:solidFill>
                  <a:srgbClr val="5A5A5A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608" y="2119523"/>
            <a:ext cx="6201075" cy="3991072"/>
          </a:xfrm>
        </p:spPr>
        <p:txBody>
          <a:bodyPr/>
          <a:lstStyle>
            <a:lvl1pPr marL="228594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400"/>
            </a:lvl1pPr>
            <a:lvl2pPr marL="838179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200"/>
            </a:lvl2pPr>
            <a:lvl3pPr marL="1447764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3pPr>
            <a:lvl4pPr marL="2057349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4pPr>
            <a:lvl5pPr marL="2666933" indent="-22859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fi-FI"/>
              <a:t>Muokkaa tekstin perustyylejä
toinen taso
kolmas taso
neljäs taso
viides taso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513781" y="0"/>
            <a:ext cx="4678220" cy="6858000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31291EC-8538-9A49-8625-2FAA687AEB2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915CE1-3223-4A02-B664-DD1B55AF2653}" type="datetime1">
              <a:rPr lang="fi-FI" smtClean="0"/>
              <a:t>5.12.2022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9F7D4D8-05B7-437D-8EA5-1F0E55302C9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CD81CF61-FDCD-4887-8E47-9D1A4E8FF2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6438" y="1389063"/>
            <a:ext cx="6201073" cy="514350"/>
          </a:xfrm>
        </p:spPr>
        <p:txBody>
          <a:bodyPr/>
          <a:lstStyle>
            <a:lvl1pPr marL="0" indent="0">
              <a:buNone/>
              <a:defRPr i="1">
                <a:solidFill>
                  <a:schemeClr val="accent6"/>
                </a:solidFill>
              </a:defRPr>
            </a:lvl1pPr>
            <a:lvl2pPr marL="609585" indent="0">
              <a:buNone/>
              <a:defRPr i="1">
                <a:solidFill>
                  <a:schemeClr val="accent6"/>
                </a:solidFill>
              </a:defRPr>
            </a:lvl2pPr>
            <a:lvl3pPr marL="1219170" indent="0">
              <a:buNone/>
              <a:defRPr i="1">
                <a:solidFill>
                  <a:schemeClr val="accent6"/>
                </a:solidFill>
              </a:defRPr>
            </a:lvl3pPr>
            <a:lvl4pPr marL="1828755" indent="0">
              <a:buNone/>
              <a:defRPr i="1">
                <a:solidFill>
                  <a:schemeClr val="accent6"/>
                </a:solidFill>
              </a:defRPr>
            </a:lvl4pPr>
            <a:lvl5pPr marL="2438339" indent="0">
              <a:buNone/>
              <a:defRPr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fi-FI"/>
              <a:t>Muokkaa tekstin perustyylejä
toinen taso
kolmas taso
neljäs taso
viides taso</a:t>
            </a:r>
          </a:p>
        </p:txBody>
      </p:sp>
    </p:spTree>
    <p:extLst>
      <p:ext uri="{BB962C8B-B14F-4D97-AF65-F5344CB8AC3E}">
        <p14:creationId xmlns:p14="http://schemas.microsoft.com/office/powerpoint/2010/main" val="31445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hjä logo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71049C4-8837-F641-B9EC-24695586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D1695AB0-627B-4625-A195-0874602E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4529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3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38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47448" y="63548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3448" y="63548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189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9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4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gi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image" Target="../media/image8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image" Target="../media/image3.gif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2134"/>
            <a:ext cx="10972800" cy="632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309765" y="135156"/>
            <a:ext cx="1158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E33EE-4BB8-6C4E-A08A-0CFCF5495D1A}"/>
              </a:ext>
            </a:extLst>
          </p:cNvPr>
          <p:cNvSpPr txBox="1"/>
          <p:nvPr userDrawn="1"/>
        </p:nvSpPr>
        <p:spPr>
          <a:xfrm>
            <a:off x="7882716" y="6403454"/>
            <a:ext cx="647932" cy="276997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r>
              <a:rPr lang="de-DE" sz="1200" b="0" i="0" dirty="0">
                <a:latin typeface="Helvetica Neue Light" charset="0"/>
                <a:ea typeface="Helvetica Neue Light" charset="0"/>
                <a:cs typeface="Helvetica Neue Light" charset="0"/>
              </a:rPr>
              <a:t>©2022</a:t>
            </a:r>
            <a:endParaRPr lang="en-US" sz="1200" b="0" i="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4BDF5-A085-4A0B-A0D0-BFC15C99769B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962" y="6443570"/>
            <a:ext cx="2298550" cy="299811"/>
          </a:xfrm>
          <a:prstGeom prst="rect">
            <a:avLst/>
          </a:prstGeom>
        </p:spPr>
      </p:pic>
      <p:pic>
        <p:nvPicPr>
          <p:cNvPr id="1026" name="Picture 2" descr="The Point by SHKP">
            <a:extLst>
              <a:ext uri="{FF2B5EF4-FFF2-40B4-BE49-F238E27FC236}">
                <a16:creationId xmlns:a16="http://schemas.microsoft.com/office/drawing/2014/main" id="{2B9F3717-E00D-4742-8F4C-EB21B48BA9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8775" y="6427575"/>
            <a:ext cx="1307591" cy="2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943FF7C0-5EA0-B44E-8EF4-2F81F9C8D7B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7" y="6117753"/>
            <a:ext cx="1289053" cy="71776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B50FB76-42EE-1E48-ADDE-C6B49DFFC545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10830538" y="6311955"/>
            <a:ext cx="1161243" cy="4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5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sldNum="0" hdr="0" ftr="0" dt="0"/>
  <p:txStyles>
    <p:titleStyle>
      <a:lvl1pPr algn="ctr" defTabSz="457189" rtl="0" eaLnBrk="1" latinLnBrk="0" hangingPunct="1"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2134"/>
            <a:ext cx="10972800" cy="632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309765" y="135156"/>
            <a:ext cx="1158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E33EE-4BB8-6C4E-A08A-0CFCF5495D1A}"/>
              </a:ext>
            </a:extLst>
          </p:cNvPr>
          <p:cNvSpPr txBox="1"/>
          <p:nvPr userDrawn="1"/>
        </p:nvSpPr>
        <p:spPr>
          <a:xfrm>
            <a:off x="7882716" y="6403454"/>
            <a:ext cx="647932" cy="276997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r>
              <a:rPr lang="de-DE" sz="1200" b="0" i="0" dirty="0">
                <a:latin typeface="Helvetica Neue Light" charset="0"/>
                <a:ea typeface="Helvetica Neue Light" charset="0"/>
                <a:cs typeface="Helvetica Neue Light" charset="0"/>
              </a:rPr>
              <a:t>©2022</a:t>
            </a:r>
            <a:endParaRPr lang="en-US" sz="1200" b="0" i="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4BDF5-A085-4A0B-A0D0-BFC15C99769B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962" y="6443570"/>
            <a:ext cx="2298550" cy="299811"/>
          </a:xfrm>
          <a:prstGeom prst="rect">
            <a:avLst/>
          </a:prstGeom>
        </p:spPr>
      </p:pic>
      <p:pic>
        <p:nvPicPr>
          <p:cNvPr id="1026" name="Picture 2" descr="The Point by SHKP">
            <a:extLst>
              <a:ext uri="{FF2B5EF4-FFF2-40B4-BE49-F238E27FC236}">
                <a16:creationId xmlns:a16="http://schemas.microsoft.com/office/drawing/2014/main" id="{2B9F3717-E00D-4742-8F4C-EB21B48BA9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8775" y="6427575"/>
            <a:ext cx="1307591" cy="2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943FF7C0-5EA0-B44E-8EF4-2F81F9C8D7B6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7" y="6117753"/>
            <a:ext cx="1289053" cy="71776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B50FB76-42EE-1E48-ADDE-C6B49DFFC545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311" y="6445119"/>
            <a:ext cx="799689" cy="2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</p:sldLayoutIdLst>
  <p:hf sldNum="0" hdr="0" ftr="0" dt="0"/>
  <p:txStyles>
    <p:titleStyle>
      <a:lvl1pPr algn="ctr" defTabSz="457189" rtl="0" eaLnBrk="1" latinLnBrk="0" hangingPunct="1"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gif"/><Relationship Id="rId4" Type="http://schemas.openxmlformats.org/officeDocument/2006/relationships/image" Target="../media/image22.sv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A84CDF-A106-FE44-8470-5706A6B3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F47EA-FA32-2D48-9A74-B3696119D64D}"/>
              </a:ext>
            </a:extLst>
          </p:cNvPr>
          <p:cNvSpPr txBox="1"/>
          <p:nvPr/>
        </p:nvSpPr>
        <p:spPr>
          <a:xfrm>
            <a:off x="417286" y="1794188"/>
            <a:ext cx="495328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38100" dir="8100000" algn="tr" rotWithShape="0">
                    <a:srgbClr val="0C365A">
                      <a:alpha val="40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74C43-9E6E-4245-B851-8F86E080D0B2}"/>
              </a:ext>
            </a:extLst>
          </p:cNvPr>
          <p:cNvSpPr txBox="1"/>
          <p:nvPr/>
        </p:nvSpPr>
        <p:spPr>
          <a:xfrm>
            <a:off x="1116195" y="1794188"/>
            <a:ext cx="1380186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38100" dir="8100000" algn="tr" rotWithShape="0">
                    <a:srgbClr val="0C365A">
                      <a:alpha val="40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B485-082D-2F4E-9CCD-B9536CE00039}"/>
              </a:ext>
            </a:extLst>
          </p:cNvPr>
          <p:cNvSpPr txBox="1"/>
          <p:nvPr/>
        </p:nvSpPr>
        <p:spPr>
          <a:xfrm>
            <a:off x="2675917" y="1794188"/>
            <a:ext cx="1380186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38100" dir="8100000" algn="tr" rotWithShape="0">
                    <a:srgbClr val="0C365A">
                      <a:alpha val="40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63060-1587-5C4C-9FD8-E331FE4DC2D0}"/>
              </a:ext>
            </a:extLst>
          </p:cNvPr>
          <p:cNvSpPr txBox="1"/>
          <p:nvPr/>
        </p:nvSpPr>
        <p:spPr>
          <a:xfrm>
            <a:off x="417286" y="3864429"/>
            <a:ext cx="1153087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dist="38100" dir="8100000" algn="tr" rotWithShape="0">
                    <a:srgbClr val="0C365A">
                      <a:alpha val="40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BIM &amp; Digital Twins for Leasing and Property Management</a:t>
            </a:r>
          </a:p>
        </p:txBody>
      </p:sp>
    </p:spTree>
    <p:extLst>
      <p:ext uri="{BB962C8B-B14F-4D97-AF65-F5344CB8AC3E}">
        <p14:creationId xmlns:p14="http://schemas.microsoft.com/office/powerpoint/2010/main" val="106260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2ECF8-B513-BE42-B3B6-D35C0DE06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542" y="2641596"/>
            <a:ext cx="3121587" cy="1680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333E5A-EB84-984D-AA2D-65A570F3B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57" y="257296"/>
            <a:ext cx="4170249" cy="2244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D97DAD-75FA-AD45-83BC-40045523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60" y="2641597"/>
            <a:ext cx="3121587" cy="1680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8332B3-57D3-7A48-8F5E-81E2F9683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521" y="2641596"/>
            <a:ext cx="3121587" cy="1680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1C9A1F-4B38-7A8B-2FB3-D251323B5B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895" y="257296"/>
            <a:ext cx="4006462" cy="225363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0CE9EFB-C524-AA79-1DDA-175F4D6CD8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3521" y="4516635"/>
            <a:ext cx="3124153" cy="1757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F81B7-E5FF-DF70-BDB5-BFCA7BDCA7E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542" y="4526195"/>
            <a:ext cx="3102475" cy="1745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3EB545-898A-DAB5-3D47-EF117BC3A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361" y="4493854"/>
            <a:ext cx="3155292" cy="17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3F14-4DCC-B64B-806B-236EFB0A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39" y="1636868"/>
            <a:ext cx="7152504" cy="4029244"/>
          </a:xfrm>
          <a:prstGeom prst="rect">
            <a:avLst/>
          </a:prstGeom>
        </p:spPr>
      </p:pic>
      <p:pic>
        <p:nvPicPr>
          <p:cNvPr id="29" name="Picture 28" descr="A picture containing stool, table, clock&#10;&#10;Description automatically generated">
            <a:extLst>
              <a:ext uri="{FF2B5EF4-FFF2-40B4-BE49-F238E27FC236}">
                <a16:creationId xmlns:a16="http://schemas.microsoft.com/office/drawing/2014/main" id="{6B1A6D8C-1362-3E4D-9076-A1C6962956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65" y="275545"/>
            <a:ext cx="958213" cy="1165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CEB02-C78F-CC43-9BDE-77E589AE4A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01" b="89968" l="9934" r="89901">
                        <a14:foregroundMark x1="17964" y1="16934" x2="38245" y2="14928"/>
                        <a14:foregroundMark x1="38245" y1="14928" x2="71026" y2="16212"/>
                        <a14:foregroundMark x1="19868" y1="8347" x2="35762" y2="8668"/>
                        <a14:foregroundMark x1="35762" y1="8668" x2="65480" y2="7624"/>
                        <a14:foregroundMark x1="65480" y1="7624" x2="77732" y2="7945"/>
                        <a14:foregroundMark x1="37997" y1="6501" x2="44288" y2="8347"/>
                        <a14:foregroundMark x1="13162" y1="75843" x2="16887" y2="76164"/>
                        <a14:foregroundMark x1="10182" y1="11717" x2="17964" y2="12360"/>
                        <a14:foregroundMark x1="16308" y1="9470" x2="16308" y2="13002"/>
                        <a14:foregroundMark x1="82036" y1="12360" x2="82368" y2="12681"/>
                        <a14:foregroundMark x1="82036" y1="12360" x2="87252" y2="12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33" y="2346593"/>
            <a:ext cx="3816351" cy="3936402"/>
          </a:xfrm>
          <a:prstGeom prst="rect">
            <a:avLst/>
          </a:prstGeom>
        </p:spPr>
      </p:pic>
      <p:sp>
        <p:nvSpPr>
          <p:cNvPr id="25" name="Rectangle: Rounded Corners 11">
            <a:extLst>
              <a:ext uri="{FF2B5EF4-FFF2-40B4-BE49-F238E27FC236}">
                <a16:creationId xmlns:a16="http://schemas.microsoft.com/office/drawing/2014/main" id="{EE075315-99B4-BE47-AB72-7DC1A02AB03C}"/>
              </a:ext>
            </a:extLst>
          </p:cNvPr>
          <p:cNvSpPr/>
          <p:nvPr/>
        </p:nvSpPr>
        <p:spPr>
          <a:xfrm>
            <a:off x="695957" y="1822989"/>
            <a:ext cx="2333373" cy="8775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0" rIns="0" rtlCol="0" anchor="ctr"/>
          <a:lstStyle/>
          <a:p>
            <a:pPr marL="0" marR="0" lvl="0" indent="0" algn="ctr" defTabSz="4150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Passive</a:t>
            </a:r>
          </a:p>
          <a:p>
            <a:pPr marL="0" marR="0" lvl="0" indent="0" algn="ctr" defTabSz="4150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Line Drawings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F17AC8-7C3E-AA42-B7FA-20307E665DCC}"/>
              </a:ext>
            </a:extLst>
          </p:cNvPr>
          <p:cNvGrpSpPr/>
          <p:nvPr/>
        </p:nvGrpSpPr>
        <p:grpSpPr>
          <a:xfrm>
            <a:off x="978533" y="1590663"/>
            <a:ext cx="1889024" cy="416243"/>
            <a:chOff x="2609652" y="4680092"/>
            <a:chExt cx="1889024" cy="416243"/>
          </a:xfrm>
        </p:grpSpPr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E99E28D9-A57F-8944-862C-715CCC63B866}"/>
                </a:ext>
              </a:extLst>
            </p:cNvPr>
            <p:cNvSpPr/>
            <p:nvPr/>
          </p:nvSpPr>
          <p:spPr>
            <a:xfrm>
              <a:off x="2609652" y="4680092"/>
              <a:ext cx="1889024" cy="416243"/>
            </a:xfrm>
            <a:prstGeom prst="parallelogram">
              <a:avLst>
                <a:gd name="adj" fmla="val 30395"/>
              </a:avLst>
            </a:prstGeom>
            <a:gradFill>
              <a:gsLst>
                <a:gs pos="0">
                  <a:srgbClr val="014F73"/>
                </a:gs>
                <a:gs pos="100000">
                  <a:srgbClr val="598CA8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marL="0" marR="0" lvl="0" indent="0" algn="ctr" defTabSz="2178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25D1E1-C091-7B48-BE44-D67325AF29F5}"/>
                </a:ext>
              </a:extLst>
            </p:cNvPr>
            <p:cNvSpPr txBox="1"/>
            <p:nvPr/>
          </p:nvSpPr>
          <p:spPr>
            <a:xfrm>
              <a:off x="2789773" y="4703547"/>
              <a:ext cx="1446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Conventional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E750BEB-4B8C-F74A-8571-3723EB43AD16}"/>
              </a:ext>
            </a:extLst>
          </p:cNvPr>
          <p:cNvGrpSpPr/>
          <p:nvPr/>
        </p:nvGrpSpPr>
        <p:grpSpPr>
          <a:xfrm>
            <a:off x="3602221" y="1328020"/>
            <a:ext cx="1889024" cy="416243"/>
            <a:chOff x="6115899" y="5283726"/>
            <a:chExt cx="1889024" cy="416243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5650C76B-C81D-C248-BD7C-C5821C1C4F6E}"/>
                </a:ext>
              </a:extLst>
            </p:cNvPr>
            <p:cNvSpPr/>
            <p:nvPr/>
          </p:nvSpPr>
          <p:spPr>
            <a:xfrm>
              <a:off x="6115899" y="5283726"/>
              <a:ext cx="1889024" cy="416243"/>
            </a:xfrm>
            <a:prstGeom prst="parallelogram">
              <a:avLst>
                <a:gd name="adj" fmla="val 24656"/>
              </a:avLst>
            </a:prstGeom>
            <a:gradFill>
              <a:gsLst>
                <a:gs pos="0">
                  <a:srgbClr val="4F8C83"/>
                </a:gs>
                <a:gs pos="100000">
                  <a:srgbClr val="12C998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marL="0" marR="0" lvl="0" indent="0" algn="ctr" defTabSz="2178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59894D-16BF-AE44-A93B-3E5D79EC41FC}"/>
                </a:ext>
              </a:extLst>
            </p:cNvPr>
            <p:cNvSpPr txBox="1"/>
            <p:nvPr/>
          </p:nvSpPr>
          <p:spPr>
            <a:xfrm>
              <a:off x="6317218" y="5307815"/>
              <a:ext cx="149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Digitalized</a:t>
              </a:r>
            </a:p>
          </p:txBody>
        </p:sp>
      </p:grpSp>
      <p:sp>
        <p:nvSpPr>
          <p:cNvPr id="46" name="Rectangle: Rounded Corners 10">
            <a:extLst>
              <a:ext uri="{FF2B5EF4-FFF2-40B4-BE49-F238E27FC236}">
                <a16:creationId xmlns:a16="http://schemas.microsoft.com/office/drawing/2014/main" id="{893FF718-D35C-7242-A376-F63DCC189BC6}"/>
              </a:ext>
            </a:extLst>
          </p:cNvPr>
          <p:cNvSpPr/>
          <p:nvPr/>
        </p:nvSpPr>
        <p:spPr>
          <a:xfrm>
            <a:off x="2792909" y="5558717"/>
            <a:ext cx="2892549" cy="6163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4150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Engaging</a:t>
            </a:r>
          </a:p>
          <a:p>
            <a:pPr marL="0" marR="0" lvl="0" indent="0" algn="ctr" defTabSz="4150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Simulated Environment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0C1B6C-E39C-2E4B-A9FA-B9A93032F33B}"/>
              </a:ext>
            </a:extLst>
          </p:cNvPr>
          <p:cNvSpPr txBox="1">
            <a:spLocks/>
          </p:cNvSpPr>
          <p:nvPr/>
        </p:nvSpPr>
        <p:spPr>
          <a:xfrm>
            <a:off x="1395038" y="442129"/>
            <a:ext cx="10205559" cy="4616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457189">
              <a:spcBef>
                <a:spcPct val="0"/>
              </a:spcBef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Floor layout option illustration for prospective tenants</a:t>
            </a:r>
          </a:p>
        </p:txBody>
      </p:sp>
    </p:spTree>
    <p:extLst>
      <p:ext uri="{BB962C8B-B14F-4D97-AF65-F5344CB8AC3E}">
        <p14:creationId xmlns:p14="http://schemas.microsoft.com/office/powerpoint/2010/main" val="159925196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7F13E10B-A5F5-1E48-AFFA-FE7D8EE69E05}"/>
              </a:ext>
            </a:extLst>
          </p:cNvPr>
          <p:cNvSpPr/>
          <p:nvPr/>
        </p:nvSpPr>
        <p:spPr>
          <a:xfrm>
            <a:off x="2" y="465836"/>
            <a:ext cx="6076948" cy="549490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53975" cap="flat" cmpd="sng" algn="ctr">
            <a:noFill/>
            <a:prstDash val="solid"/>
            <a:miter lim="800000"/>
          </a:ln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132ECE-C49A-B548-9A30-F88D481EFD23}"/>
              </a:ext>
            </a:extLst>
          </p:cNvPr>
          <p:cNvSpPr/>
          <p:nvPr/>
        </p:nvSpPr>
        <p:spPr>
          <a:xfrm>
            <a:off x="6084276" y="462078"/>
            <a:ext cx="6100370" cy="5494904"/>
          </a:xfrm>
          <a:prstGeom prst="rect">
            <a:avLst/>
          </a:prstGeom>
          <a:gradFill flip="none" rotWithShape="1">
            <a:gsLst>
              <a:gs pos="0">
                <a:srgbClr val="0076AC">
                  <a:lumMod val="21000"/>
                  <a:lumOff val="79000"/>
                </a:srgbClr>
              </a:gs>
              <a:gs pos="100000">
                <a:srgbClr val="83C4C7">
                  <a:lumMod val="31000"/>
                  <a:lumOff val="69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CCE441-DC42-034A-A6D7-F233A97F1DC4}"/>
              </a:ext>
            </a:extLst>
          </p:cNvPr>
          <p:cNvSpPr/>
          <p:nvPr/>
        </p:nvSpPr>
        <p:spPr>
          <a:xfrm>
            <a:off x="0" y="-4871"/>
            <a:ext cx="6095999" cy="470707"/>
          </a:xfrm>
          <a:prstGeom prst="rect">
            <a:avLst/>
          </a:prstGeom>
          <a:solidFill>
            <a:srgbClr val="FF6D7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" panose="020F0502020204030204" pitchFamily="34" charset="0"/>
              </a:rPr>
              <a:t>Traditional Approach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AE1AD6-4EDD-F840-8838-C18EAED0DEE3}"/>
              </a:ext>
            </a:extLst>
          </p:cNvPr>
          <p:cNvSpPr/>
          <p:nvPr/>
        </p:nvSpPr>
        <p:spPr>
          <a:xfrm>
            <a:off x="6076951" y="-4871"/>
            <a:ext cx="6126774" cy="470707"/>
          </a:xfrm>
          <a:prstGeom prst="rect">
            <a:avLst/>
          </a:prstGeom>
          <a:solidFill>
            <a:srgbClr val="64C83A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" panose="020F0502020204030204" pitchFamily="34" charset="0"/>
              </a:rPr>
              <a:t>Emerging Practice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22CA07-A6EB-2B42-8033-9E77F9DD8770}"/>
              </a:ext>
            </a:extLst>
          </p:cNvPr>
          <p:cNvSpPr txBox="1"/>
          <p:nvPr/>
        </p:nvSpPr>
        <p:spPr>
          <a:xfrm>
            <a:off x="797384" y="1741780"/>
            <a:ext cx="5225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O&amp;M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manual</a:t>
            </a:r>
          </a:p>
        </p:txBody>
      </p:sp>
      <p:sp>
        <p:nvSpPr>
          <p:cNvPr id="77" name="Rectangle: Rounded Corners 67">
            <a:extLst>
              <a:ext uri="{FF2B5EF4-FFF2-40B4-BE49-F238E27FC236}">
                <a16:creationId xmlns:a16="http://schemas.microsoft.com/office/drawing/2014/main" id="{631FFBD3-7CD9-8345-B162-56E208C36C75}"/>
              </a:ext>
            </a:extLst>
          </p:cNvPr>
          <p:cNvSpPr/>
          <p:nvPr/>
        </p:nvSpPr>
        <p:spPr>
          <a:xfrm>
            <a:off x="239423" y="632465"/>
            <a:ext cx="1638502" cy="1658253"/>
          </a:xfrm>
          <a:prstGeom prst="roundRect">
            <a:avLst/>
          </a:prstGeom>
          <a:noFill/>
          <a:ln w="3175" cap="flat" cmpd="sng" algn="ctr">
            <a:solidFill>
              <a:srgbClr val="D2574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78" name="Rectangle: Rounded Corners 70">
            <a:extLst>
              <a:ext uri="{FF2B5EF4-FFF2-40B4-BE49-F238E27FC236}">
                <a16:creationId xmlns:a16="http://schemas.microsoft.com/office/drawing/2014/main" id="{E386DB26-A34D-6A48-AE82-1A211D2E3AA3}"/>
              </a:ext>
            </a:extLst>
          </p:cNvPr>
          <p:cNvSpPr/>
          <p:nvPr/>
        </p:nvSpPr>
        <p:spPr>
          <a:xfrm>
            <a:off x="239423" y="2373631"/>
            <a:ext cx="1638502" cy="1658253"/>
          </a:xfrm>
          <a:prstGeom prst="roundRect">
            <a:avLst/>
          </a:prstGeom>
          <a:noFill/>
          <a:ln w="3175" cap="flat" cmpd="sng" algn="ctr">
            <a:solidFill>
              <a:srgbClr val="D2574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79" name="Rectangle: Rounded Corners 73">
            <a:extLst>
              <a:ext uri="{FF2B5EF4-FFF2-40B4-BE49-F238E27FC236}">
                <a16:creationId xmlns:a16="http://schemas.microsoft.com/office/drawing/2014/main" id="{628EB78A-CC1E-3248-9CB8-FFC7D7960625}"/>
              </a:ext>
            </a:extLst>
          </p:cNvPr>
          <p:cNvSpPr/>
          <p:nvPr/>
        </p:nvSpPr>
        <p:spPr>
          <a:xfrm>
            <a:off x="239423" y="4114797"/>
            <a:ext cx="1638502" cy="1658253"/>
          </a:xfrm>
          <a:prstGeom prst="roundRect">
            <a:avLst/>
          </a:prstGeom>
          <a:noFill/>
          <a:ln w="3175" cap="flat" cmpd="sng" algn="ctr">
            <a:solidFill>
              <a:srgbClr val="D2574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80" name="Rectangle: Rounded Corners 76">
            <a:extLst>
              <a:ext uri="{FF2B5EF4-FFF2-40B4-BE49-F238E27FC236}">
                <a16:creationId xmlns:a16="http://schemas.microsoft.com/office/drawing/2014/main" id="{17F3D82D-0C35-0C47-A0A7-E00506815322}"/>
              </a:ext>
            </a:extLst>
          </p:cNvPr>
          <p:cNvSpPr/>
          <p:nvPr/>
        </p:nvSpPr>
        <p:spPr>
          <a:xfrm>
            <a:off x="1976236" y="632465"/>
            <a:ext cx="1638502" cy="1658253"/>
          </a:xfrm>
          <a:prstGeom prst="roundRect">
            <a:avLst/>
          </a:prstGeom>
          <a:noFill/>
          <a:ln w="3175" cap="flat" cmpd="sng" algn="ctr">
            <a:solidFill>
              <a:srgbClr val="D2574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81" name="Rectangle: Rounded Corners 79">
            <a:extLst>
              <a:ext uri="{FF2B5EF4-FFF2-40B4-BE49-F238E27FC236}">
                <a16:creationId xmlns:a16="http://schemas.microsoft.com/office/drawing/2014/main" id="{E1DD3C13-2FCC-A145-8121-FD17608D86F4}"/>
              </a:ext>
            </a:extLst>
          </p:cNvPr>
          <p:cNvSpPr/>
          <p:nvPr/>
        </p:nvSpPr>
        <p:spPr>
          <a:xfrm>
            <a:off x="1976236" y="2373631"/>
            <a:ext cx="1638502" cy="1658253"/>
          </a:xfrm>
          <a:prstGeom prst="roundRect">
            <a:avLst/>
          </a:prstGeom>
          <a:noFill/>
          <a:ln w="3175" cap="flat" cmpd="sng" algn="ctr">
            <a:solidFill>
              <a:srgbClr val="D2574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82" name="Rectangle: Rounded Corners 82">
            <a:extLst>
              <a:ext uri="{FF2B5EF4-FFF2-40B4-BE49-F238E27FC236}">
                <a16:creationId xmlns:a16="http://schemas.microsoft.com/office/drawing/2014/main" id="{E9C7B698-E6F0-5A4B-ADC4-C7000270B3B0}"/>
              </a:ext>
            </a:extLst>
          </p:cNvPr>
          <p:cNvSpPr/>
          <p:nvPr/>
        </p:nvSpPr>
        <p:spPr>
          <a:xfrm>
            <a:off x="1976236" y="4114797"/>
            <a:ext cx="1638502" cy="1658253"/>
          </a:xfrm>
          <a:prstGeom prst="roundRect">
            <a:avLst/>
          </a:prstGeom>
          <a:noFill/>
          <a:ln w="3175" cap="flat" cmpd="sng" algn="ctr">
            <a:solidFill>
              <a:srgbClr val="D25746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D971E30A-D746-D347-B98A-FD302B054F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724" y="908746"/>
            <a:ext cx="657899" cy="65789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E93A740-8757-0647-90C3-D9C4A258F715}"/>
              </a:ext>
            </a:extLst>
          </p:cNvPr>
          <p:cNvSpPr txBox="1"/>
          <p:nvPr/>
        </p:nvSpPr>
        <p:spPr>
          <a:xfrm>
            <a:off x="1976237" y="1741780"/>
            <a:ext cx="16385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Preventive maintenance plan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84030C39-6E4A-4248-9B85-3FBB5DA9F88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466537" y="908746"/>
            <a:ext cx="657899" cy="65789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32E17BD-FD50-8A4A-9C6B-EF5837117DA5}"/>
              </a:ext>
            </a:extLst>
          </p:cNvPr>
          <p:cNvSpPr txBox="1"/>
          <p:nvPr/>
        </p:nvSpPr>
        <p:spPr>
          <a:xfrm>
            <a:off x="548918" y="3476314"/>
            <a:ext cx="101951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Maintenance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report &amp; history</a:t>
            </a:r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A93FAA5C-7C62-FF4E-8024-C0C6B2BF45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724" y="2643280"/>
            <a:ext cx="657899" cy="65789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E486C3E-1433-914B-B2A9-2A04853246B0}"/>
              </a:ext>
            </a:extLst>
          </p:cNvPr>
          <p:cNvSpPr txBox="1"/>
          <p:nvPr/>
        </p:nvSpPr>
        <p:spPr>
          <a:xfrm>
            <a:off x="1968912" y="3476314"/>
            <a:ext cx="165315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Technical info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&amp; drawing</a:t>
            </a: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A47788AB-19D6-A642-81D6-A55B08353C40}"/>
              </a:ext>
            </a:extLst>
          </p:cNvPr>
          <p:cNvSpPr/>
          <p:nvPr/>
        </p:nvSpPr>
        <p:spPr>
          <a:xfrm>
            <a:off x="2589893" y="2643280"/>
            <a:ext cx="493424" cy="657899"/>
          </a:xfrm>
          <a:custGeom>
            <a:avLst/>
            <a:gdLst>
              <a:gd name="connsiteX0" fmla="*/ 41119 w 493424"/>
              <a:gd name="connsiteY0" fmla="*/ 0 h 657899"/>
              <a:gd name="connsiteX1" fmla="*/ 0 w 493424"/>
              <a:gd name="connsiteY1" fmla="*/ 41119 h 657899"/>
              <a:gd name="connsiteX2" fmla="*/ 0 w 493424"/>
              <a:gd name="connsiteY2" fmla="*/ 616780 h 657899"/>
              <a:gd name="connsiteX3" fmla="*/ 41119 w 493424"/>
              <a:gd name="connsiteY3" fmla="*/ 657899 h 657899"/>
              <a:gd name="connsiteX4" fmla="*/ 452306 w 493424"/>
              <a:gd name="connsiteY4" fmla="*/ 657899 h 657899"/>
              <a:gd name="connsiteX5" fmla="*/ 493424 w 493424"/>
              <a:gd name="connsiteY5" fmla="*/ 616780 h 657899"/>
              <a:gd name="connsiteX6" fmla="*/ 493424 w 493424"/>
              <a:gd name="connsiteY6" fmla="*/ 164475 h 657899"/>
              <a:gd name="connsiteX7" fmla="*/ 328950 w 493424"/>
              <a:gd name="connsiteY7" fmla="*/ 0 h 657899"/>
              <a:gd name="connsiteX8" fmla="*/ 41119 w 493424"/>
              <a:gd name="connsiteY8" fmla="*/ 0 h 65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424" h="657899">
                <a:moveTo>
                  <a:pt x="41119" y="0"/>
                </a:moveTo>
                <a:cubicBezTo>
                  <a:pt x="18503" y="0"/>
                  <a:pt x="0" y="18503"/>
                  <a:pt x="0" y="41119"/>
                </a:cubicBezTo>
                <a:lnTo>
                  <a:pt x="0" y="616780"/>
                </a:lnTo>
                <a:cubicBezTo>
                  <a:pt x="0" y="639396"/>
                  <a:pt x="18503" y="657899"/>
                  <a:pt x="41119" y="657899"/>
                </a:cubicBezTo>
                <a:lnTo>
                  <a:pt x="452306" y="657899"/>
                </a:lnTo>
                <a:cubicBezTo>
                  <a:pt x="474921" y="657899"/>
                  <a:pt x="493424" y="639396"/>
                  <a:pt x="493424" y="616780"/>
                </a:cubicBezTo>
                <a:lnTo>
                  <a:pt x="493424" y="164475"/>
                </a:lnTo>
                <a:lnTo>
                  <a:pt x="328950" y="0"/>
                </a:lnTo>
                <a:lnTo>
                  <a:pt x="41119" y="0"/>
                </a:lnTo>
                <a:close/>
              </a:path>
            </a:pathLst>
          </a:custGeom>
          <a:solidFill>
            <a:srgbClr val="E2E5E7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FB889D0-C24B-1345-9E84-75EA5A7705C5}"/>
              </a:ext>
            </a:extLst>
          </p:cNvPr>
          <p:cNvSpPr/>
          <p:nvPr/>
        </p:nvSpPr>
        <p:spPr>
          <a:xfrm>
            <a:off x="2918842" y="2643280"/>
            <a:ext cx="164474" cy="164474"/>
          </a:xfrm>
          <a:custGeom>
            <a:avLst/>
            <a:gdLst>
              <a:gd name="connsiteX0" fmla="*/ 41119 w 164474"/>
              <a:gd name="connsiteY0" fmla="*/ 164475 h 164474"/>
              <a:gd name="connsiteX1" fmla="*/ 164475 w 164474"/>
              <a:gd name="connsiteY1" fmla="*/ 164475 h 164474"/>
              <a:gd name="connsiteX2" fmla="*/ 0 w 164474"/>
              <a:gd name="connsiteY2" fmla="*/ 0 h 164474"/>
              <a:gd name="connsiteX3" fmla="*/ 0 w 164474"/>
              <a:gd name="connsiteY3" fmla="*/ 123356 h 164474"/>
              <a:gd name="connsiteX4" fmla="*/ 41119 w 164474"/>
              <a:gd name="connsiteY4" fmla="*/ 164475 h 16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474" h="164474">
                <a:moveTo>
                  <a:pt x="41119" y="164475"/>
                </a:moveTo>
                <a:lnTo>
                  <a:pt x="164475" y="164475"/>
                </a:lnTo>
                <a:lnTo>
                  <a:pt x="0" y="0"/>
                </a:lnTo>
                <a:lnTo>
                  <a:pt x="0" y="123356"/>
                </a:lnTo>
                <a:cubicBezTo>
                  <a:pt x="0" y="145971"/>
                  <a:pt x="18503" y="164475"/>
                  <a:pt x="41119" y="164475"/>
                </a:cubicBezTo>
                <a:close/>
              </a:path>
            </a:pathLst>
          </a:custGeom>
          <a:solidFill>
            <a:srgbClr val="B0B7BD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9763F2F1-748E-FB4C-9A56-771AD4A3B06A}"/>
              </a:ext>
            </a:extLst>
          </p:cNvPr>
          <p:cNvSpPr/>
          <p:nvPr/>
        </p:nvSpPr>
        <p:spPr>
          <a:xfrm>
            <a:off x="2959961" y="2807754"/>
            <a:ext cx="123356" cy="123356"/>
          </a:xfrm>
          <a:custGeom>
            <a:avLst/>
            <a:gdLst>
              <a:gd name="connsiteX0" fmla="*/ 123356 w 123356"/>
              <a:gd name="connsiteY0" fmla="*/ 123356 h 123356"/>
              <a:gd name="connsiteX1" fmla="*/ 0 w 123356"/>
              <a:gd name="connsiteY1" fmla="*/ 0 h 123356"/>
              <a:gd name="connsiteX2" fmla="*/ 123356 w 123356"/>
              <a:gd name="connsiteY2" fmla="*/ 0 h 1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356" h="123356">
                <a:moveTo>
                  <a:pt x="123356" y="123356"/>
                </a:moveTo>
                <a:lnTo>
                  <a:pt x="0" y="0"/>
                </a:lnTo>
                <a:lnTo>
                  <a:pt x="123356" y="0"/>
                </a:lnTo>
                <a:close/>
              </a:path>
            </a:pathLst>
          </a:custGeom>
          <a:solidFill>
            <a:srgbClr val="CAD1D8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4572FF3D-5EB2-C248-AE53-7BB2DCB98378}"/>
              </a:ext>
            </a:extLst>
          </p:cNvPr>
          <p:cNvSpPr/>
          <p:nvPr/>
        </p:nvSpPr>
        <p:spPr>
          <a:xfrm>
            <a:off x="2507655" y="2951670"/>
            <a:ext cx="493424" cy="246712"/>
          </a:xfrm>
          <a:custGeom>
            <a:avLst/>
            <a:gdLst>
              <a:gd name="connsiteX0" fmla="*/ 493424 w 493424"/>
              <a:gd name="connsiteY0" fmla="*/ 226153 h 246712"/>
              <a:gd name="connsiteX1" fmla="*/ 472865 w 493424"/>
              <a:gd name="connsiteY1" fmla="*/ 246712 h 246712"/>
              <a:gd name="connsiteX2" fmla="*/ 20559 w 493424"/>
              <a:gd name="connsiteY2" fmla="*/ 246712 h 246712"/>
              <a:gd name="connsiteX3" fmla="*/ 0 w 493424"/>
              <a:gd name="connsiteY3" fmla="*/ 226153 h 246712"/>
              <a:gd name="connsiteX4" fmla="*/ 0 w 493424"/>
              <a:gd name="connsiteY4" fmla="*/ 20559 h 246712"/>
              <a:gd name="connsiteX5" fmla="*/ 20559 w 493424"/>
              <a:gd name="connsiteY5" fmla="*/ 0 h 246712"/>
              <a:gd name="connsiteX6" fmla="*/ 472865 w 493424"/>
              <a:gd name="connsiteY6" fmla="*/ 0 h 246712"/>
              <a:gd name="connsiteX7" fmla="*/ 493424 w 493424"/>
              <a:gd name="connsiteY7" fmla="*/ 20559 h 246712"/>
              <a:gd name="connsiteX8" fmla="*/ 493424 w 493424"/>
              <a:gd name="connsiteY8" fmla="*/ 226153 h 24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424" h="246712">
                <a:moveTo>
                  <a:pt x="493424" y="226153"/>
                </a:moveTo>
                <a:cubicBezTo>
                  <a:pt x="493424" y="237460"/>
                  <a:pt x="484173" y="246712"/>
                  <a:pt x="472865" y="246712"/>
                </a:cubicBezTo>
                <a:lnTo>
                  <a:pt x="20559" y="246712"/>
                </a:lnTo>
                <a:cubicBezTo>
                  <a:pt x="9252" y="246712"/>
                  <a:pt x="0" y="237460"/>
                  <a:pt x="0" y="226153"/>
                </a:cubicBezTo>
                <a:lnTo>
                  <a:pt x="0" y="20559"/>
                </a:lnTo>
                <a:cubicBezTo>
                  <a:pt x="0" y="9252"/>
                  <a:pt x="9252" y="0"/>
                  <a:pt x="20559" y="0"/>
                </a:cubicBezTo>
                <a:lnTo>
                  <a:pt x="472865" y="0"/>
                </a:lnTo>
                <a:cubicBezTo>
                  <a:pt x="484173" y="0"/>
                  <a:pt x="493424" y="9252"/>
                  <a:pt x="493424" y="20559"/>
                </a:cubicBezTo>
                <a:lnTo>
                  <a:pt x="493424" y="226153"/>
                </a:lnTo>
                <a:close/>
              </a:path>
            </a:pathLst>
          </a:custGeom>
          <a:solidFill>
            <a:srgbClr val="96A4D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93" name="Freeform: Shape 110">
            <a:extLst>
              <a:ext uri="{FF2B5EF4-FFF2-40B4-BE49-F238E27FC236}">
                <a16:creationId xmlns:a16="http://schemas.microsoft.com/office/drawing/2014/main" id="{3E031645-26D7-D34B-B561-3B828749C5F4}"/>
              </a:ext>
            </a:extLst>
          </p:cNvPr>
          <p:cNvSpPr/>
          <p:nvPr/>
        </p:nvSpPr>
        <p:spPr>
          <a:xfrm>
            <a:off x="2589893" y="3177822"/>
            <a:ext cx="411186" cy="41118"/>
          </a:xfrm>
          <a:custGeom>
            <a:avLst/>
            <a:gdLst>
              <a:gd name="connsiteX0" fmla="*/ 390628 w 411186"/>
              <a:gd name="connsiteY0" fmla="*/ 20559 h 41118"/>
              <a:gd name="connsiteX1" fmla="*/ 0 w 411186"/>
              <a:gd name="connsiteY1" fmla="*/ 20559 h 41118"/>
              <a:gd name="connsiteX2" fmla="*/ 0 w 411186"/>
              <a:gd name="connsiteY2" fmla="*/ 41119 h 41118"/>
              <a:gd name="connsiteX3" fmla="*/ 390628 w 411186"/>
              <a:gd name="connsiteY3" fmla="*/ 41119 h 41118"/>
              <a:gd name="connsiteX4" fmla="*/ 411187 w 411186"/>
              <a:gd name="connsiteY4" fmla="*/ 20559 h 41118"/>
              <a:gd name="connsiteX5" fmla="*/ 411187 w 411186"/>
              <a:gd name="connsiteY5" fmla="*/ 0 h 41118"/>
              <a:gd name="connsiteX6" fmla="*/ 390628 w 411186"/>
              <a:gd name="connsiteY6" fmla="*/ 20559 h 4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186" h="41118">
                <a:moveTo>
                  <a:pt x="390628" y="20559"/>
                </a:moveTo>
                <a:lnTo>
                  <a:pt x="0" y="20559"/>
                </a:lnTo>
                <a:lnTo>
                  <a:pt x="0" y="41119"/>
                </a:lnTo>
                <a:lnTo>
                  <a:pt x="390628" y="41119"/>
                </a:lnTo>
                <a:cubicBezTo>
                  <a:pt x="401935" y="41119"/>
                  <a:pt x="411187" y="31867"/>
                  <a:pt x="411187" y="20559"/>
                </a:cubicBezTo>
                <a:lnTo>
                  <a:pt x="411187" y="0"/>
                </a:lnTo>
                <a:cubicBezTo>
                  <a:pt x="411187" y="11308"/>
                  <a:pt x="401935" y="20559"/>
                  <a:pt x="390628" y="20559"/>
                </a:cubicBezTo>
                <a:close/>
              </a:path>
            </a:pathLst>
          </a:custGeom>
          <a:solidFill>
            <a:srgbClr val="CAD1D8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AC6D76-9853-294D-B514-4A8D1C5313B4}"/>
              </a:ext>
            </a:extLst>
          </p:cNvPr>
          <p:cNvSpPr txBox="1"/>
          <p:nvPr/>
        </p:nvSpPr>
        <p:spPr>
          <a:xfrm>
            <a:off x="2466737" y="2978349"/>
            <a:ext cx="57565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DWG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0A2D0C0-C757-0B4D-B617-311B82474DE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24" y="4379568"/>
            <a:ext cx="657899" cy="70269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0EB0CC0-AB99-6B40-AEAF-B17FB1166FC7}"/>
              </a:ext>
            </a:extLst>
          </p:cNvPr>
          <p:cNvSpPr txBox="1"/>
          <p:nvPr/>
        </p:nvSpPr>
        <p:spPr>
          <a:xfrm>
            <a:off x="726852" y="5220482"/>
            <a:ext cx="66364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IoT sensor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data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D2A6735-4F8A-C942-9617-C3F7512727EB}"/>
              </a:ext>
            </a:extLst>
          </p:cNvPr>
          <p:cNvSpPr txBox="1"/>
          <p:nvPr/>
        </p:nvSpPr>
        <p:spPr>
          <a:xfrm>
            <a:off x="1968912" y="5220482"/>
            <a:ext cx="165315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BMS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data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8BC4F792-EB53-7D42-9920-D1F2DA2D26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39" y="4379568"/>
            <a:ext cx="657899" cy="70269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118E6120-38E2-E741-B197-7C1271ABFF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2316" y="5530916"/>
            <a:ext cx="337752" cy="337752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AB5FB97F-26A4-D448-94CB-E7F7BCD96454}"/>
              </a:ext>
            </a:extLst>
          </p:cNvPr>
          <p:cNvSpPr/>
          <p:nvPr/>
        </p:nvSpPr>
        <p:spPr>
          <a:xfrm>
            <a:off x="3339818" y="5541417"/>
            <a:ext cx="373231" cy="373231"/>
          </a:xfrm>
          <a:prstGeom prst="ellipse">
            <a:avLst/>
          </a:prstGeom>
          <a:solidFill>
            <a:srgbClr val="F8A2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etc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D9FEA0-BF6B-DBDA-3939-EABD6D14FC7C}"/>
              </a:ext>
            </a:extLst>
          </p:cNvPr>
          <p:cNvSpPr/>
          <p:nvPr/>
        </p:nvSpPr>
        <p:spPr>
          <a:xfrm>
            <a:off x="6090727" y="1142696"/>
            <a:ext cx="1764000" cy="360000"/>
          </a:xfrm>
          <a:prstGeom prst="rect">
            <a:avLst/>
          </a:prstGeom>
          <a:solidFill>
            <a:srgbClr val="64C8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QR Code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05DC4E-65F5-BB9A-D649-07771A186FAD}"/>
              </a:ext>
            </a:extLst>
          </p:cNvPr>
          <p:cNvSpPr/>
          <p:nvPr/>
        </p:nvSpPr>
        <p:spPr>
          <a:xfrm>
            <a:off x="6090727" y="1529070"/>
            <a:ext cx="1764000" cy="360000"/>
          </a:xfrm>
          <a:prstGeom prst="rect">
            <a:avLst/>
          </a:prstGeom>
          <a:solidFill>
            <a:srgbClr val="64C8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One-click Away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AF85EE-1427-23E8-5904-E0EDD0AE3A27}"/>
              </a:ext>
            </a:extLst>
          </p:cNvPr>
          <p:cNvSpPr/>
          <p:nvPr/>
        </p:nvSpPr>
        <p:spPr>
          <a:xfrm>
            <a:off x="4312768" y="1142696"/>
            <a:ext cx="1764000" cy="360000"/>
          </a:xfrm>
          <a:prstGeom prst="rect">
            <a:avLst/>
          </a:prstGeom>
          <a:solidFill>
            <a:srgbClr val="FF6D7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Paper Labels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8BFAD-3E5E-393C-ABB4-936EC60ED157}"/>
              </a:ext>
            </a:extLst>
          </p:cNvPr>
          <p:cNvSpPr/>
          <p:nvPr/>
        </p:nvSpPr>
        <p:spPr>
          <a:xfrm>
            <a:off x="4312768" y="1529070"/>
            <a:ext cx="1764000" cy="360000"/>
          </a:xfrm>
          <a:prstGeom prst="rect">
            <a:avLst/>
          </a:prstGeom>
          <a:solidFill>
            <a:srgbClr val="FF6D7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Dig through folders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3FF8590-304F-AF48-8ABF-3A62E76A0040}"/>
              </a:ext>
            </a:extLst>
          </p:cNvPr>
          <p:cNvSpPr/>
          <p:nvPr/>
        </p:nvSpPr>
        <p:spPr>
          <a:xfrm>
            <a:off x="8587169" y="1461591"/>
            <a:ext cx="3271837" cy="3271837"/>
          </a:xfrm>
          <a:prstGeom prst="ellipse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FE78FBA-95AA-C210-9DB4-A11CE52573B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397" y="190135"/>
            <a:ext cx="2468879" cy="5901702"/>
          </a:xfrm>
          <a:prstGeom prst="rect">
            <a:avLst/>
          </a:prstGeom>
        </p:spPr>
      </p:pic>
      <p:sp>
        <p:nvSpPr>
          <p:cNvPr id="108" name="Rectangle: Rounded Corners 25">
            <a:extLst>
              <a:ext uri="{FF2B5EF4-FFF2-40B4-BE49-F238E27FC236}">
                <a16:creationId xmlns:a16="http://schemas.microsoft.com/office/drawing/2014/main" id="{35722EBC-38C7-694B-B064-C224869D48A0}"/>
              </a:ext>
            </a:extLst>
          </p:cNvPr>
          <p:cNvSpPr/>
          <p:nvPr/>
        </p:nvSpPr>
        <p:spPr>
          <a:xfrm>
            <a:off x="3814069" y="795598"/>
            <a:ext cx="4608000" cy="34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6D70"/>
              </a:gs>
              <a:gs pos="100000">
                <a:srgbClr val="64C83A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Query, Add and Update Assets</a:t>
            </a:r>
          </a:p>
        </p:txBody>
      </p:sp>
      <p:sp>
        <p:nvSpPr>
          <p:cNvPr id="109" name="Rectangle: Rounded Corners 26">
            <a:extLst>
              <a:ext uri="{FF2B5EF4-FFF2-40B4-BE49-F238E27FC236}">
                <a16:creationId xmlns:a16="http://schemas.microsoft.com/office/drawing/2014/main" id="{B490B16F-C85F-7C4F-8DB3-B9F1C9F45E49}"/>
              </a:ext>
            </a:extLst>
          </p:cNvPr>
          <p:cNvSpPr/>
          <p:nvPr/>
        </p:nvSpPr>
        <p:spPr>
          <a:xfrm>
            <a:off x="3814069" y="3205986"/>
            <a:ext cx="4608000" cy="34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6D70"/>
              </a:gs>
              <a:gs pos="100000">
                <a:srgbClr val="64C83A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Inventory Query &amp; Management</a:t>
            </a:r>
          </a:p>
        </p:txBody>
      </p:sp>
      <p:sp>
        <p:nvSpPr>
          <p:cNvPr id="110" name="Rectangle: Rounded Corners 27">
            <a:extLst>
              <a:ext uri="{FF2B5EF4-FFF2-40B4-BE49-F238E27FC236}">
                <a16:creationId xmlns:a16="http://schemas.microsoft.com/office/drawing/2014/main" id="{FA49A974-6148-1442-8AEF-9701BBF7B33B}"/>
              </a:ext>
            </a:extLst>
          </p:cNvPr>
          <p:cNvSpPr/>
          <p:nvPr/>
        </p:nvSpPr>
        <p:spPr>
          <a:xfrm>
            <a:off x="3814069" y="4411181"/>
            <a:ext cx="4608000" cy="34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6D70"/>
              </a:gs>
              <a:gs pos="100000">
                <a:srgbClr val="64C83A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New Staff On-boarding</a:t>
            </a:r>
          </a:p>
        </p:txBody>
      </p:sp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F6A03464-214F-AF49-B640-982698D37720}"/>
              </a:ext>
            </a:extLst>
          </p:cNvPr>
          <p:cNvSpPr/>
          <p:nvPr/>
        </p:nvSpPr>
        <p:spPr>
          <a:xfrm>
            <a:off x="3814069" y="2000792"/>
            <a:ext cx="4608000" cy="34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6D70"/>
              </a:gs>
              <a:gs pos="100000">
                <a:srgbClr val="64C83A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/>
                <a:cs typeface="+mn-cs"/>
              </a:rPr>
              <a:t>Maintenance Work Planning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770C32A-3F75-CE41-8BEB-97A1BDC26E04}"/>
              </a:ext>
            </a:extLst>
          </p:cNvPr>
          <p:cNvSpPr/>
          <p:nvPr/>
        </p:nvSpPr>
        <p:spPr>
          <a:xfrm>
            <a:off x="4312768" y="2353440"/>
            <a:ext cx="1764000" cy="360000"/>
          </a:xfrm>
          <a:prstGeom prst="rect">
            <a:avLst/>
          </a:prstGeom>
          <a:solidFill>
            <a:srgbClr val="FF6D7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Spreadsheet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EF50CE2-351D-6046-8FD4-0BCE121040E2}"/>
              </a:ext>
            </a:extLst>
          </p:cNvPr>
          <p:cNvSpPr/>
          <p:nvPr/>
        </p:nvSpPr>
        <p:spPr>
          <a:xfrm>
            <a:off x="4312768" y="3555084"/>
            <a:ext cx="1764000" cy="360000"/>
          </a:xfrm>
          <a:prstGeom prst="rect">
            <a:avLst/>
          </a:prstGeom>
          <a:solidFill>
            <a:srgbClr val="FF6D7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Excel &amp; Marked-up </a:t>
            </a:r>
            <a:r>
              <a:rPr kumimoji="0" lang="en-HK" sz="1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Dwg</a:t>
            </a: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0C5F9B3-B5E5-754B-894E-67E02E821EE0}"/>
              </a:ext>
            </a:extLst>
          </p:cNvPr>
          <p:cNvSpPr/>
          <p:nvPr/>
        </p:nvSpPr>
        <p:spPr>
          <a:xfrm>
            <a:off x="4312768" y="4765623"/>
            <a:ext cx="1764000" cy="360000"/>
          </a:xfrm>
          <a:prstGeom prst="rect">
            <a:avLst/>
          </a:prstGeom>
          <a:solidFill>
            <a:srgbClr val="FF6D7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新細明體" panose="02020500000000000000" pitchFamily="18" charset="-120"/>
                <a:cs typeface="Calibri Light" panose="020F0302020204030204" pitchFamily="34" charset="0"/>
              </a:rPr>
              <a:t>口耳相傳</a:t>
            </a:r>
            <a:endParaRPr kumimoji="0" lang="en-HK" altLang="zh-TW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EED5E5F-1542-BB41-992E-AE606728EB56}"/>
              </a:ext>
            </a:extLst>
          </p:cNvPr>
          <p:cNvSpPr/>
          <p:nvPr/>
        </p:nvSpPr>
        <p:spPr>
          <a:xfrm>
            <a:off x="4312768" y="3927586"/>
            <a:ext cx="1764000" cy="360000"/>
          </a:xfrm>
          <a:prstGeom prst="rect">
            <a:avLst/>
          </a:prstGeom>
          <a:solidFill>
            <a:srgbClr val="FF6D7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Cumbersome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31DF8C8-CBB9-404A-8778-DFDB29686029}"/>
              </a:ext>
            </a:extLst>
          </p:cNvPr>
          <p:cNvSpPr/>
          <p:nvPr/>
        </p:nvSpPr>
        <p:spPr>
          <a:xfrm>
            <a:off x="4312768" y="2728982"/>
            <a:ext cx="1764000" cy="360000"/>
          </a:xfrm>
          <a:prstGeom prst="rect">
            <a:avLst/>
          </a:prstGeom>
          <a:solidFill>
            <a:srgbClr val="FF6D7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Manually Populate 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CDEF1D2-6B7E-594A-80F3-8FAA8902B679}"/>
              </a:ext>
            </a:extLst>
          </p:cNvPr>
          <p:cNvSpPr/>
          <p:nvPr/>
        </p:nvSpPr>
        <p:spPr>
          <a:xfrm>
            <a:off x="4312768" y="5146177"/>
            <a:ext cx="1764000" cy="360000"/>
          </a:xfrm>
          <a:prstGeom prst="rect">
            <a:avLst/>
          </a:prstGeom>
          <a:solidFill>
            <a:srgbClr val="FF6D7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CSD, System Diagrams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CE8F7B7-6805-B842-936D-B0592546957C}"/>
              </a:ext>
            </a:extLst>
          </p:cNvPr>
          <p:cNvSpPr/>
          <p:nvPr/>
        </p:nvSpPr>
        <p:spPr>
          <a:xfrm>
            <a:off x="6090727" y="2353440"/>
            <a:ext cx="1764000" cy="360000"/>
          </a:xfrm>
          <a:prstGeom prst="rect">
            <a:avLst/>
          </a:prstGeom>
          <a:solidFill>
            <a:srgbClr val="64C8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Cloud-based Scheduler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142666B-54C6-634E-9595-F661274E4E21}"/>
              </a:ext>
            </a:extLst>
          </p:cNvPr>
          <p:cNvSpPr/>
          <p:nvPr/>
        </p:nvSpPr>
        <p:spPr>
          <a:xfrm>
            <a:off x="6090727" y="3555084"/>
            <a:ext cx="1764000" cy="360000"/>
          </a:xfrm>
          <a:prstGeom prst="rect">
            <a:avLst/>
          </a:prstGeom>
          <a:solidFill>
            <a:srgbClr val="64C8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Online Record &amp; 3D 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0DAA044-F75A-EE47-AB7F-8CE48DC876DF}"/>
              </a:ext>
            </a:extLst>
          </p:cNvPr>
          <p:cNvSpPr/>
          <p:nvPr/>
        </p:nvSpPr>
        <p:spPr>
          <a:xfrm>
            <a:off x="6090727" y="4765623"/>
            <a:ext cx="1764000" cy="360000"/>
          </a:xfrm>
          <a:prstGeom prst="rect">
            <a:avLst/>
          </a:prstGeom>
          <a:solidFill>
            <a:srgbClr val="64C8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Standardised Knowledge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C78E6FE-B05C-F84F-B7ED-C485E50655A8}"/>
              </a:ext>
            </a:extLst>
          </p:cNvPr>
          <p:cNvSpPr/>
          <p:nvPr/>
        </p:nvSpPr>
        <p:spPr>
          <a:xfrm>
            <a:off x="6090727" y="3927586"/>
            <a:ext cx="1764000" cy="360000"/>
          </a:xfrm>
          <a:prstGeom prst="rect">
            <a:avLst/>
          </a:prstGeom>
          <a:solidFill>
            <a:srgbClr val="64C8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Intuitive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0E45D2-E358-7F42-A815-C93F3058F48C}"/>
              </a:ext>
            </a:extLst>
          </p:cNvPr>
          <p:cNvSpPr/>
          <p:nvPr/>
        </p:nvSpPr>
        <p:spPr>
          <a:xfrm>
            <a:off x="6090727" y="2728982"/>
            <a:ext cx="1764000" cy="360000"/>
          </a:xfrm>
          <a:prstGeom prst="rect">
            <a:avLst/>
          </a:prstGeom>
          <a:solidFill>
            <a:srgbClr val="64C8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Automatically Generate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A60404D-7F73-3D43-9EFB-0D1EE9AEF7E8}"/>
              </a:ext>
            </a:extLst>
          </p:cNvPr>
          <p:cNvSpPr/>
          <p:nvPr/>
        </p:nvSpPr>
        <p:spPr>
          <a:xfrm>
            <a:off x="6090727" y="5146177"/>
            <a:ext cx="1764000" cy="360000"/>
          </a:xfrm>
          <a:prstGeom prst="rect">
            <a:avLst/>
          </a:prstGeom>
          <a:solidFill>
            <a:srgbClr val="64C8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 Light" panose="020F0302020204030204" pitchFamily="34" charset="0"/>
              </a:rPr>
              <a:t>Colour-coded Routings </a:t>
            </a:r>
          </a:p>
        </p:txBody>
      </p:sp>
    </p:spTree>
    <p:extLst>
      <p:ext uri="{BB962C8B-B14F-4D97-AF65-F5344CB8AC3E}">
        <p14:creationId xmlns:p14="http://schemas.microsoft.com/office/powerpoint/2010/main" val="3645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D6BB37-2AE8-D510-A277-3A78F823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"/>
          <a:stretch/>
        </p:blipFill>
        <p:spPr>
          <a:xfrm>
            <a:off x="149201" y="1042378"/>
            <a:ext cx="3572256" cy="3101201"/>
          </a:xfrm>
          <a:prstGeom prst="rect">
            <a:avLst/>
          </a:prstGeom>
        </p:spPr>
      </p:pic>
      <p:sp>
        <p:nvSpPr>
          <p:cNvPr id="3" name="Rectangle: Rounded Corners 17">
            <a:extLst>
              <a:ext uri="{FF2B5EF4-FFF2-40B4-BE49-F238E27FC236}">
                <a16:creationId xmlns:a16="http://schemas.microsoft.com/office/drawing/2014/main" id="{2DB43343-CCDF-0877-FF30-11C20BC5D1CD}"/>
              </a:ext>
            </a:extLst>
          </p:cNvPr>
          <p:cNvSpPr/>
          <p:nvPr/>
        </p:nvSpPr>
        <p:spPr>
          <a:xfrm>
            <a:off x="435792" y="4199029"/>
            <a:ext cx="2999074" cy="7863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1504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21-day Turn Around Time</a:t>
            </a:r>
          </a:p>
          <a:p>
            <a:pPr marL="0" marR="0" lvl="0" indent="0" algn="ctr" defTabSz="41504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Dependent on AP Availability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71ED84-3463-07DC-E32D-52A5E2DD7E23}"/>
              </a:ext>
            </a:extLst>
          </p:cNvPr>
          <p:cNvGrpSpPr/>
          <p:nvPr/>
        </p:nvGrpSpPr>
        <p:grpSpPr>
          <a:xfrm>
            <a:off x="4092104" y="602680"/>
            <a:ext cx="1889024" cy="416243"/>
            <a:chOff x="6115899" y="5283726"/>
            <a:chExt cx="1889024" cy="416243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6668EA12-2A18-2767-78D8-0B242CA5D951}"/>
                </a:ext>
              </a:extLst>
            </p:cNvPr>
            <p:cNvSpPr/>
            <p:nvPr/>
          </p:nvSpPr>
          <p:spPr>
            <a:xfrm>
              <a:off x="6115899" y="5283726"/>
              <a:ext cx="1889024" cy="416243"/>
            </a:xfrm>
            <a:prstGeom prst="parallelogram">
              <a:avLst>
                <a:gd name="adj" fmla="val 24656"/>
              </a:avLst>
            </a:prstGeom>
            <a:gradFill>
              <a:gsLst>
                <a:gs pos="0">
                  <a:srgbClr val="4F8C83"/>
                </a:gs>
                <a:gs pos="100000">
                  <a:srgbClr val="12C998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marL="0" marR="0" lvl="0" indent="0" algn="ctr" defTabSz="2178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8AC651-C7BC-FE6C-48C3-6EC88654D80D}"/>
                </a:ext>
              </a:extLst>
            </p:cNvPr>
            <p:cNvSpPr txBox="1"/>
            <p:nvPr/>
          </p:nvSpPr>
          <p:spPr>
            <a:xfrm>
              <a:off x="6317218" y="5307815"/>
              <a:ext cx="149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Digitalized</a:t>
              </a:r>
            </a:p>
          </p:txBody>
        </p:sp>
      </p:grpSp>
      <p:sp>
        <p:nvSpPr>
          <p:cNvPr id="7" name="Rectangle: Rounded Corners 34">
            <a:extLst>
              <a:ext uri="{FF2B5EF4-FFF2-40B4-BE49-F238E27FC236}">
                <a16:creationId xmlns:a16="http://schemas.microsoft.com/office/drawing/2014/main" id="{CE2B19DD-3835-9242-6955-536A605A64AB}"/>
              </a:ext>
            </a:extLst>
          </p:cNvPr>
          <p:cNvSpPr/>
          <p:nvPr/>
        </p:nvSpPr>
        <p:spPr>
          <a:xfrm>
            <a:off x="5670377" y="5453081"/>
            <a:ext cx="4698227" cy="7863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41504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Automatic Checking Results</a:t>
            </a:r>
          </a:p>
          <a:p>
            <a:pPr marL="0" marR="0" lvl="0" indent="0" algn="ctr" defTabSz="41504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(Under Development)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8A3DCF-F052-DC46-9CC7-D6CF95CC12E1}"/>
              </a:ext>
            </a:extLst>
          </p:cNvPr>
          <p:cNvGrpSpPr/>
          <p:nvPr/>
        </p:nvGrpSpPr>
        <p:grpSpPr>
          <a:xfrm>
            <a:off x="149201" y="602680"/>
            <a:ext cx="1889024" cy="416243"/>
            <a:chOff x="2609652" y="4680092"/>
            <a:chExt cx="1889024" cy="416243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E1DA3E2-24D6-23B6-85C5-4AF3BD6FECA7}"/>
                </a:ext>
              </a:extLst>
            </p:cNvPr>
            <p:cNvSpPr/>
            <p:nvPr/>
          </p:nvSpPr>
          <p:spPr>
            <a:xfrm>
              <a:off x="2609652" y="4680092"/>
              <a:ext cx="1889024" cy="416243"/>
            </a:xfrm>
            <a:prstGeom prst="parallelogram">
              <a:avLst>
                <a:gd name="adj" fmla="val 30395"/>
              </a:avLst>
            </a:prstGeom>
            <a:gradFill>
              <a:gsLst>
                <a:gs pos="0">
                  <a:srgbClr val="014F73"/>
                </a:gs>
                <a:gs pos="100000">
                  <a:srgbClr val="598CA8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marL="0" marR="0" lvl="0" indent="0" algn="ctr" defTabSz="2178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FC1D39-A027-760C-AD65-535B81CE7972}"/>
                </a:ext>
              </a:extLst>
            </p:cNvPr>
            <p:cNvSpPr txBox="1"/>
            <p:nvPr/>
          </p:nvSpPr>
          <p:spPr>
            <a:xfrm>
              <a:off x="2789773" y="4703547"/>
              <a:ext cx="1446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Conventional</a:t>
              </a:r>
            </a:p>
          </p:txBody>
        </p:sp>
      </p:grpSp>
      <p:pic>
        <p:nvPicPr>
          <p:cNvPr id="11" name="Online Media 2" descr="Maintenance_shot">
            <a:hlinkClick r:id="" action="ppaction://media"/>
            <a:extLst>
              <a:ext uri="{FF2B5EF4-FFF2-40B4-BE49-F238E27FC236}">
                <a16:creationId xmlns:a16="http://schemas.microsoft.com/office/drawing/2014/main" id="{6B3B6544-56A0-75FB-C7DD-85D6F253F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2104" y="1088243"/>
            <a:ext cx="7636476" cy="42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CF564E-0654-BF4A-93E8-A98B73BCA3B6}"/>
              </a:ext>
            </a:extLst>
          </p:cNvPr>
          <p:cNvSpPr/>
          <p:nvPr/>
        </p:nvSpPr>
        <p:spPr>
          <a:xfrm>
            <a:off x="274665" y="1804086"/>
            <a:ext cx="11738658" cy="4155279"/>
          </a:xfrm>
          <a:prstGeom prst="roundRect">
            <a:avLst>
              <a:gd name="adj" fmla="val 4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marL="0" marR="0" lvl="0" indent="0" algn="ctr" defTabSz="4150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28" name="1506B_2020-11-11_Part1_v2">
            <a:hlinkClick r:id="" action="ppaction://media"/>
            <a:extLst>
              <a:ext uri="{FF2B5EF4-FFF2-40B4-BE49-F238E27FC236}">
                <a16:creationId xmlns:a16="http://schemas.microsoft.com/office/drawing/2014/main" id="{34A6D040-F309-464B-A3A5-5E9D61A7EA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350.1534" end="3525.9496"/>
                </p14:media>
              </p:ext>
            </p:extLst>
          </p:nvPr>
        </p:nvPicPr>
        <p:blipFill rotWithShape="1">
          <a:blip r:embed="rId5"/>
          <a:srcRect l="-64" t="929" r="235"/>
          <a:stretch/>
        </p:blipFill>
        <p:spPr>
          <a:xfrm>
            <a:off x="5133931" y="1968069"/>
            <a:ext cx="6468525" cy="361091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BEBC70A-3617-4A42-A655-20122CF7CFEF}"/>
              </a:ext>
            </a:extLst>
          </p:cNvPr>
          <p:cNvSpPr/>
          <p:nvPr/>
        </p:nvSpPr>
        <p:spPr>
          <a:xfrm rot="862303">
            <a:off x="3677406" y="1866491"/>
            <a:ext cx="526091" cy="3984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marL="0" marR="0" lvl="0" indent="0" algn="ctr" defTabSz="4150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DCEB02-C78F-CC43-9BDE-77E589AE4A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01" b="89968" l="9934" r="89901">
                        <a14:foregroundMark x1="17964" y1="16934" x2="38245" y2="14928"/>
                        <a14:foregroundMark x1="38245" y1="14928" x2="71026" y2="16212"/>
                        <a14:foregroundMark x1="19868" y1="8347" x2="35762" y2="8668"/>
                        <a14:foregroundMark x1="35762" y1="8668" x2="65480" y2="7624"/>
                        <a14:foregroundMark x1="65480" y1="7624" x2="77732" y2="7945"/>
                        <a14:foregroundMark x1="37997" y1="6501" x2="44288" y2="8347"/>
                        <a14:foregroundMark x1="13162" y1="75843" x2="16887" y2="76164"/>
                        <a14:foregroundMark x1="10182" y1="11717" x2="17964" y2="12360"/>
                        <a14:foregroundMark x1="16308" y1="9470" x2="16308" y2="13002"/>
                        <a14:foregroundMark x1="82036" y1="12360" x2="82368" y2="12681"/>
                        <a14:foregroundMark x1="82036" y1="12360" x2="87252" y2="12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77" y="2187435"/>
            <a:ext cx="3816351" cy="3936402"/>
          </a:xfrm>
          <a:prstGeom prst="rect">
            <a:avLst/>
          </a:prstGeom>
        </p:spPr>
      </p:pic>
      <p:pic>
        <p:nvPicPr>
          <p:cNvPr id="19" name="Picture 18" descr="A picture containing stool, table, clock&#10;&#10;Description automatically generated">
            <a:extLst>
              <a:ext uri="{FF2B5EF4-FFF2-40B4-BE49-F238E27FC236}">
                <a16:creationId xmlns:a16="http://schemas.microsoft.com/office/drawing/2014/main" id="{C9859B69-F47E-3846-BCFD-9ACF5E29AD4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65" y="275545"/>
            <a:ext cx="958213" cy="116582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4E1FADC-A7A6-3246-A254-40375E08D3DD}"/>
              </a:ext>
            </a:extLst>
          </p:cNvPr>
          <p:cNvSpPr txBox="1">
            <a:spLocks/>
          </p:cNvSpPr>
          <p:nvPr/>
        </p:nvSpPr>
        <p:spPr>
          <a:xfrm>
            <a:off x="1395038" y="442129"/>
            <a:ext cx="9407281" cy="4616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457189">
              <a:spcBef>
                <a:spcPct val="0"/>
              </a:spcBef>
              <a:buNone/>
              <a:defRPr sz="2400" b="1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Sales and Marketing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BA2D77-54C8-D246-A699-F3E8CC4E1C44}"/>
              </a:ext>
            </a:extLst>
          </p:cNvPr>
          <p:cNvGrpSpPr/>
          <p:nvPr/>
        </p:nvGrpSpPr>
        <p:grpSpPr>
          <a:xfrm>
            <a:off x="2224352" y="4739612"/>
            <a:ext cx="1889024" cy="416243"/>
            <a:chOff x="2609652" y="4680092"/>
            <a:chExt cx="1889024" cy="416243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007A198-74CE-7E40-B577-0353E6DB0FC0}"/>
                </a:ext>
              </a:extLst>
            </p:cNvPr>
            <p:cNvSpPr/>
            <p:nvPr/>
          </p:nvSpPr>
          <p:spPr>
            <a:xfrm>
              <a:off x="2609652" y="4680092"/>
              <a:ext cx="1889024" cy="416243"/>
            </a:xfrm>
            <a:prstGeom prst="parallelogram">
              <a:avLst>
                <a:gd name="adj" fmla="val 30395"/>
              </a:avLst>
            </a:prstGeom>
            <a:gradFill>
              <a:gsLst>
                <a:gs pos="0">
                  <a:srgbClr val="014F73"/>
                </a:gs>
                <a:gs pos="100000">
                  <a:srgbClr val="598CA8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marL="0" marR="0" lvl="0" indent="0" algn="ctr" defTabSz="2178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1D4A3A-B2C4-354A-A57B-DBDBB7FC4064}"/>
                </a:ext>
              </a:extLst>
            </p:cNvPr>
            <p:cNvSpPr txBox="1"/>
            <p:nvPr/>
          </p:nvSpPr>
          <p:spPr>
            <a:xfrm>
              <a:off x="2789773" y="4703547"/>
              <a:ext cx="1446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Conventional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009A82-D367-C249-A459-C4CDD5DD9CCE}"/>
              </a:ext>
            </a:extLst>
          </p:cNvPr>
          <p:cNvGrpSpPr/>
          <p:nvPr/>
        </p:nvGrpSpPr>
        <p:grpSpPr>
          <a:xfrm>
            <a:off x="4066238" y="5311435"/>
            <a:ext cx="1889024" cy="416243"/>
            <a:chOff x="6115899" y="5283726"/>
            <a:chExt cx="1889024" cy="416243"/>
          </a:xfrm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F69D1812-A0B0-B64E-8294-A27AB162C1F1}"/>
                </a:ext>
              </a:extLst>
            </p:cNvPr>
            <p:cNvSpPr/>
            <p:nvPr/>
          </p:nvSpPr>
          <p:spPr>
            <a:xfrm>
              <a:off x="6115899" y="5283726"/>
              <a:ext cx="1889024" cy="416243"/>
            </a:xfrm>
            <a:prstGeom prst="parallelogram">
              <a:avLst>
                <a:gd name="adj" fmla="val 24656"/>
              </a:avLst>
            </a:prstGeom>
            <a:gradFill>
              <a:gsLst>
                <a:gs pos="0">
                  <a:srgbClr val="4F8C83"/>
                </a:gs>
                <a:gs pos="100000">
                  <a:srgbClr val="12C998"/>
                </a:gs>
              </a:gsLst>
              <a:lin ang="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marL="0" marR="0" lvl="0" indent="0" algn="ctr" defTabSz="2178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ACE2E5-2714-A041-942B-7214D8D8C7A6}"/>
                </a:ext>
              </a:extLst>
            </p:cNvPr>
            <p:cNvSpPr txBox="1"/>
            <p:nvPr/>
          </p:nvSpPr>
          <p:spPr>
            <a:xfrm>
              <a:off x="6317218" y="5307815"/>
              <a:ext cx="149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Digitalized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D59A010-FCE0-DF4E-AB36-92DFDF75E0AD}"/>
              </a:ext>
            </a:extLst>
          </p:cNvPr>
          <p:cNvSpPr/>
          <p:nvPr/>
        </p:nvSpPr>
        <p:spPr>
          <a:xfrm rot="862303">
            <a:off x="4207995" y="1441436"/>
            <a:ext cx="333518" cy="4815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marL="0" marR="0" lvl="0" indent="0" algn="ctr" defTabSz="4150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21165"/>
      </p:ext>
    </p:extLst>
  </p:cSld>
  <p:clrMapOvr>
    <a:masterClrMapping/>
  </p:clrMapOvr>
  <p:transition spd="med" advTm="673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89" objId="27"/>
        <p14:playEvt time="390" objId="28"/>
        <p14:stopEvt time="6731" objId="27"/>
        <p14:stopEvt time="6731" objId="28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3EDC991-20C9-65BF-50CD-051E626A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79547"/>
      </p:ext>
    </p:extLst>
  </p:cSld>
  <p:clrMapOvr>
    <a:masterClrMapping/>
  </p:clrMapOvr>
</p:sld>
</file>

<file path=ppt/theme/theme1.xml><?xml version="1.0" encoding="utf-8"?>
<a:theme xmlns:a="http://schemas.openxmlformats.org/drawingml/2006/main" name="6_Quad-Party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>
          <a:noFill/>
        </a:ln>
      </a:spPr>
      <a:bodyPr rIns="0" rtlCol="0" anchor="ctr"/>
      <a:lstStyle>
        <a:defPPr algn="ctr" defTabSz="415043">
          <a:defRPr sz="1100" b="1" dirty="0">
            <a:solidFill>
              <a:prstClr val="black"/>
            </a:solidFill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5_Quad-Party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>
          <a:noFill/>
        </a:ln>
      </a:spPr>
      <a:bodyPr rIns="0" rtlCol="0" anchor="ctr"/>
      <a:lstStyle>
        <a:defPPr algn="ctr" defTabSz="415043">
          <a:defRPr sz="1100" b="1" dirty="0">
            <a:solidFill>
              <a:prstClr val="black"/>
            </a:solidFill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135</Words>
  <Application>Microsoft Macintosh PowerPoint</Application>
  <PresentationFormat>Widescreen</PresentationFormat>
  <Paragraphs>55</Paragraphs>
  <Slides>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 Black</vt:lpstr>
      <vt:lpstr>Calibri</vt:lpstr>
      <vt:lpstr>Century Gothic</vt:lpstr>
      <vt:lpstr>Helvetica Neue</vt:lpstr>
      <vt:lpstr>Helvetica Neue Light</vt:lpstr>
      <vt:lpstr>Times New Roman</vt:lpstr>
      <vt:lpstr>Wingdings</vt:lpstr>
      <vt:lpstr>6_Quad-Party Master</vt:lpstr>
      <vt:lpstr>5_Quad-Party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LiJoy</dc:creator>
  <cp:lastModifiedBy>LiJoy</cp:lastModifiedBy>
  <cp:revision>4</cp:revision>
  <dcterms:created xsi:type="dcterms:W3CDTF">2022-12-05T00:51:47Z</dcterms:created>
  <dcterms:modified xsi:type="dcterms:W3CDTF">2022-12-05T01:01:18Z</dcterms:modified>
</cp:coreProperties>
</file>